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64"/>
  </p:notesMasterIdLst>
  <p:handoutMasterIdLst>
    <p:handoutMasterId r:id="rId65"/>
  </p:handoutMasterIdLst>
  <p:sldIdLst>
    <p:sldId id="277" r:id="rId2"/>
    <p:sldId id="8956" r:id="rId3"/>
    <p:sldId id="8896" r:id="rId4"/>
    <p:sldId id="8898" r:id="rId5"/>
    <p:sldId id="8899" r:id="rId6"/>
    <p:sldId id="8897" r:id="rId7"/>
    <p:sldId id="8900" r:id="rId8"/>
    <p:sldId id="8901" r:id="rId9"/>
    <p:sldId id="8902" r:id="rId10"/>
    <p:sldId id="8903" r:id="rId11"/>
    <p:sldId id="8904" r:id="rId12"/>
    <p:sldId id="8905" r:id="rId13"/>
    <p:sldId id="8906" r:id="rId14"/>
    <p:sldId id="8908" r:id="rId15"/>
    <p:sldId id="8907" r:id="rId16"/>
    <p:sldId id="8909" r:id="rId17"/>
    <p:sldId id="8910" r:id="rId18"/>
    <p:sldId id="8913" r:id="rId19"/>
    <p:sldId id="8911" r:id="rId20"/>
    <p:sldId id="8912" r:id="rId21"/>
    <p:sldId id="8914" r:id="rId22"/>
    <p:sldId id="8939" r:id="rId23"/>
    <p:sldId id="8915" r:id="rId24"/>
    <p:sldId id="8941" r:id="rId25"/>
    <p:sldId id="8942" r:id="rId26"/>
    <p:sldId id="8940" r:id="rId27"/>
    <p:sldId id="8916" r:id="rId28"/>
    <p:sldId id="8917" r:id="rId29"/>
    <p:sldId id="8918" r:id="rId30"/>
    <p:sldId id="8919" r:id="rId31"/>
    <p:sldId id="8920" r:id="rId32"/>
    <p:sldId id="8921" r:id="rId33"/>
    <p:sldId id="8923" r:id="rId34"/>
    <p:sldId id="8943" r:id="rId35"/>
    <p:sldId id="8944" r:id="rId36"/>
    <p:sldId id="8922" r:id="rId37"/>
    <p:sldId id="8924" r:id="rId38"/>
    <p:sldId id="8925" r:id="rId39"/>
    <p:sldId id="8927" r:id="rId40"/>
    <p:sldId id="8926" r:id="rId41"/>
    <p:sldId id="8929" r:id="rId42"/>
    <p:sldId id="8930" r:id="rId43"/>
    <p:sldId id="8931" r:id="rId44"/>
    <p:sldId id="8932" r:id="rId45"/>
    <p:sldId id="8933" r:id="rId46"/>
    <p:sldId id="8934" r:id="rId47"/>
    <p:sldId id="8935" r:id="rId48"/>
    <p:sldId id="8936" r:id="rId49"/>
    <p:sldId id="8937" r:id="rId50"/>
    <p:sldId id="8938" r:id="rId51"/>
    <p:sldId id="8945" r:id="rId52"/>
    <p:sldId id="8946" r:id="rId53"/>
    <p:sldId id="8947" r:id="rId54"/>
    <p:sldId id="8949" r:id="rId55"/>
    <p:sldId id="8948" r:id="rId56"/>
    <p:sldId id="8950" r:id="rId57"/>
    <p:sldId id="8951" r:id="rId58"/>
    <p:sldId id="8952" r:id="rId59"/>
    <p:sldId id="8955" r:id="rId60"/>
    <p:sldId id="8953" r:id="rId61"/>
    <p:sldId id="8954" r:id="rId62"/>
    <p:sldId id="298" r:id="rId63"/>
  </p:sldIdLst>
  <p:sldSz cx="12192000" cy="6858000"/>
  <p:notesSz cx="6858000" cy="9144000"/>
  <p:embeddedFontLst>
    <p:embeddedFont>
      <p:font typeface="Calibri" panose="020F0502020204030204" pitchFamily="34" charset="0"/>
      <p:regular r:id="rId66"/>
      <p:bold r:id="rId67"/>
      <p:italic r:id="rId68"/>
      <p:boldItalic r:id="rId69"/>
    </p:embeddedFont>
    <p:embeddedFont>
      <p:font typeface="Menlo Regular" panose="020B0609030804020204" pitchFamily="49" charset="0"/>
      <p:bold r:id="rId70"/>
      <p:italic r:id="rId71"/>
      <p:boldItalic r:id="rId72"/>
    </p:embeddedFont>
    <p:embeddedFont>
      <p:font typeface="Montserrat" pitchFamily="2" charset="77"/>
      <p:regular r:id="rId73"/>
      <p:bold r:id="rId74"/>
      <p:italic r:id="rId75"/>
      <p:boldItalic r:id="rId7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reo Balagtas" initials="FB" lastIdx="1" clrIdx="0">
    <p:extLst>
      <p:ext uri="{19B8F6BF-5375-455C-9EA6-DF929625EA0E}">
        <p15:presenceInfo xmlns:p15="http://schemas.microsoft.com/office/powerpoint/2012/main" userId="0be759edf84fbb0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ABB7C2"/>
    <a:srgbClr val="657687"/>
    <a:srgbClr val="3B4858"/>
    <a:srgbClr val="DE1C4A"/>
    <a:srgbClr val="E8A80A"/>
    <a:srgbClr val="0099D1"/>
    <a:srgbClr val="7003D9"/>
    <a:srgbClr val="00E3E8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129"/>
    <p:restoredTop sz="96208"/>
  </p:normalViewPr>
  <p:slideViewPr>
    <p:cSldViewPr snapToGrid="0" snapToObjects="1" showGuides="1">
      <p:cViewPr varScale="1">
        <p:scale>
          <a:sx n="110" d="100"/>
          <a:sy n="110" d="100"/>
        </p:scale>
        <p:origin x="1008" y="1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4661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font" Target="fonts/font3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9.fntdata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69" Type="http://schemas.openxmlformats.org/officeDocument/2006/relationships/font" Target="fonts/font4.fntdata"/><Relationship Id="rId77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7.fntdata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2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5.fntdata"/><Relationship Id="rId75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handoutMaster" Target="handoutMasters/handoutMaster1.xml"/><Relationship Id="rId73" Type="http://schemas.openxmlformats.org/officeDocument/2006/relationships/font" Target="fonts/font8.fntdata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11.fntdata"/><Relationship Id="rId7" Type="http://schemas.openxmlformats.org/officeDocument/2006/relationships/slide" Target="slides/slide6.xml"/><Relationship Id="rId71" Type="http://schemas.openxmlformats.org/officeDocument/2006/relationships/font" Target="fonts/font6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font" Target="fonts/font1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737576D-A1DD-C049-B2F2-1E3187FA108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D6A9EAB-3996-DA4E-9C6F-53BD5D420BC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FF872F-96C5-E944-BA37-95F46CF99571}" type="datetimeFigureOut">
              <a:rPr lang="en-US" smtClean="0"/>
              <a:t>3/11/21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F8B423-4336-AF4D-B8DC-EB619BDA1F0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F0F437-C505-DB44-8E66-ED245BC5AF5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7922FA-A46B-484A-95D0-A60449FAB0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19351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8T04:06:37.085"/>
    </inkml:context>
    <inkml:brush xml:id="br0">
      <inkml:brushProperty name="width" value="0.1" units="cm"/>
      <inkml:brushProperty name="height" value="0.6" units="cm"/>
      <inkml:brushProperty name="inkEffects" value="pencil"/>
    </inkml:brush>
  </inkml:definitions>
  <inkml:trace contextRef="#ctx0" brushRef="#br0">1 0 16383,'0'0'0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9T03:09:14.9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9T03:09:14.9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B8BEA9-7E91-1A4B-998E-77BE2D99B44F}" type="datetimeFigureOut">
              <a:rPr lang="en-US" smtClean="0"/>
              <a:t>3/11/21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423E39-E0D3-8A47-8BE1-2ED846D22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779374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6A5737-C59C-414A-BE4F-B5A39E65B5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18136" y="2848026"/>
            <a:ext cx="6549312" cy="1434276"/>
          </a:xfrm>
        </p:spPr>
        <p:txBody>
          <a:bodyPr anchor="b">
            <a:normAutofit/>
          </a:bodyPr>
          <a:lstStyle>
            <a:lvl1pPr algn="l">
              <a:defRPr sz="4800" b="1">
                <a:solidFill>
                  <a:schemeClr val="accent6"/>
                </a:solidFill>
                <a:latin typeface="Montserrat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8577DB4-8215-4F48-9CB4-56A7CA7452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18136" y="4467977"/>
            <a:ext cx="6549312" cy="727645"/>
          </a:xfrm>
        </p:spPr>
        <p:txBody>
          <a:bodyPr>
            <a:noAutofit/>
          </a:bodyPr>
          <a:lstStyle>
            <a:lvl1pPr marL="0" indent="0" algn="l">
              <a:lnSpc>
                <a:spcPts val="2280"/>
              </a:lnSpc>
              <a:buNone/>
              <a:defRPr sz="1400">
                <a:solidFill>
                  <a:schemeClr val="accent6"/>
                </a:solidFill>
                <a:latin typeface="Montserrat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7112D71-6EEF-0A4E-80CA-E9AA1C2CBC16}"/>
              </a:ext>
            </a:extLst>
          </p:cNvPr>
          <p:cNvSpPr/>
          <p:nvPr userDrawn="1"/>
        </p:nvSpPr>
        <p:spPr>
          <a:xfrm>
            <a:off x="0" y="6750051"/>
            <a:ext cx="12192000" cy="1365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08664A3C-96FF-A94E-83E4-49739EF631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17588" y="5381297"/>
            <a:ext cx="2282825" cy="220282"/>
          </a:xfrm>
        </p:spPr>
        <p:txBody>
          <a:bodyPr anchor="ctr">
            <a:noAutofit/>
          </a:bodyPr>
          <a:lstStyle>
            <a:lvl1pPr marL="0" indent="0">
              <a:buNone/>
              <a:defRPr sz="800">
                <a:solidFill>
                  <a:schemeClr val="accent6"/>
                </a:solidFill>
                <a:latin typeface="Montserrat" pitchFamily="2" charset="77"/>
              </a:defRPr>
            </a:lvl1pPr>
            <a:lvl2pPr marL="457200" indent="0">
              <a:buNone/>
              <a:defRPr sz="800">
                <a:latin typeface="Montserrat" pitchFamily="2" charset="77"/>
              </a:defRPr>
            </a:lvl2pPr>
            <a:lvl3pPr marL="914400" indent="0">
              <a:buNone/>
              <a:defRPr sz="800">
                <a:latin typeface="Montserrat" pitchFamily="2" charset="77"/>
              </a:defRPr>
            </a:lvl3pPr>
            <a:lvl4pPr marL="1371600" indent="0">
              <a:buNone/>
              <a:defRPr sz="800">
                <a:latin typeface="Montserrat" pitchFamily="2" charset="77"/>
              </a:defRPr>
            </a:lvl4pPr>
            <a:lvl5pPr marL="1828800" indent="0">
              <a:buNone/>
              <a:defRPr sz="800">
                <a:latin typeface="Montserrat" pitchFamily="2" charset="77"/>
              </a:defRPr>
            </a:lvl5pPr>
          </a:lstStyle>
          <a:p>
            <a:pPr lvl="0"/>
            <a:r>
              <a:rPr lang="en-US" dirty="0"/>
              <a:t>Click to add date</a:t>
            </a:r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10D995E9-D383-F341-A785-7D4FFCFA1D7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36626" y="889000"/>
            <a:ext cx="4447593" cy="3201636"/>
          </a:xfrm>
          <a:prstGeom prst="rect">
            <a:avLst/>
          </a:prstGeom>
        </p:spPr>
      </p:pic>
      <p:pic>
        <p:nvPicPr>
          <p:cNvPr id="21" name="Picture 6">
            <a:extLst>
              <a:ext uri="{FF2B5EF4-FFF2-40B4-BE49-F238E27FC236}">
                <a16:creationId xmlns:a16="http://schemas.microsoft.com/office/drawing/2014/main" id="{F7DCF6E0-000D-5A42-8671-0C275430B11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804906" y="254057"/>
            <a:ext cx="1097937" cy="492178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F5F514-FEBF-2040-8153-B0BFC887782F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9377EF67-A56D-7B49-A99C-E3D07A89C7C9}" type="datetime4">
              <a:rPr lang="en-PH" smtClean="0"/>
              <a:t>March 11,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333EC7-D390-AA4B-A3FA-742DE970B26D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Confidential – © 2020, The RepTrak Company. All rights reserved.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62111F-5972-7442-A835-D3EBE1DCDE86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59A9E7B-36BA-1F41-8405-CCFB9889FC91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1461D58-8A99-B341-8892-757D961FC555}"/>
              </a:ext>
            </a:extLst>
          </p:cNvPr>
          <p:cNvCxnSpPr/>
          <p:nvPr userDrawn="1"/>
        </p:nvCxnSpPr>
        <p:spPr>
          <a:xfrm>
            <a:off x="793367" y="397964"/>
            <a:ext cx="0" cy="180000"/>
          </a:xfrm>
          <a:prstGeom prst="line">
            <a:avLst/>
          </a:prstGeom>
          <a:noFill/>
          <a:ln w="12700" cap="rnd" cmpd="sng" algn="ctr">
            <a:solidFill>
              <a:srgbClr val="05D276"/>
            </a:solidFill>
            <a:prstDash val="solid"/>
            <a:miter lim="800000"/>
          </a:ln>
          <a:effectLst/>
        </p:spPr>
      </p:cxn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6184D5B-A3C9-8944-942C-DA05134CAB4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97268" y="378143"/>
            <a:ext cx="1238250" cy="220282"/>
          </a:xfrm>
        </p:spPr>
        <p:txBody>
          <a:bodyPr>
            <a:noAutofit/>
          </a:bodyPr>
          <a:lstStyle>
            <a:lvl1pPr marL="0" indent="0">
              <a:buNone/>
              <a:defRPr sz="1000">
                <a:solidFill>
                  <a:schemeClr val="tx2"/>
                </a:solidFill>
                <a:latin typeface="Montserrat" pitchFamily="2" charset="77"/>
              </a:defRPr>
            </a:lvl1pPr>
            <a:lvl2pPr marL="457200" indent="0">
              <a:buNone/>
              <a:defRPr sz="900">
                <a:latin typeface="Montserrat" pitchFamily="2" charset="77"/>
              </a:defRPr>
            </a:lvl2pPr>
            <a:lvl3pPr marL="914400" indent="0">
              <a:buNone/>
              <a:defRPr sz="900">
                <a:latin typeface="Montserrat" pitchFamily="2" charset="77"/>
              </a:defRPr>
            </a:lvl3pPr>
            <a:lvl4pPr marL="1371600" indent="0">
              <a:buNone/>
              <a:defRPr sz="900">
                <a:latin typeface="Montserrat" pitchFamily="2" charset="77"/>
              </a:defRPr>
            </a:lvl4pPr>
            <a:lvl5pPr marL="1828800" indent="0">
              <a:buNone/>
              <a:defRPr sz="900">
                <a:latin typeface="Montserrat" pitchFamily="2" charset="77"/>
              </a:defRPr>
            </a:lvl5pPr>
          </a:lstStyle>
          <a:p>
            <a:pPr lvl="0"/>
            <a:r>
              <a:rPr lang="en-US" dirty="0"/>
              <a:t>Add text here…</a:t>
            </a:r>
          </a:p>
        </p:txBody>
      </p:sp>
    </p:spTree>
    <p:extLst>
      <p:ext uri="{BB962C8B-B14F-4D97-AF65-F5344CB8AC3E}">
        <p14:creationId xmlns:p14="http://schemas.microsoft.com/office/powerpoint/2010/main" val="10530223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5AE5C59-4A23-3F41-83CC-2028424C10E2}"/>
              </a:ext>
            </a:extLst>
          </p:cNvPr>
          <p:cNvSpPr/>
          <p:nvPr userDrawn="1"/>
        </p:nvSpPr>
        <p:spPr>
          <a:xfrm>
            <a:off x="0" y="6750051"/>
            <a:ext cx="12192000" cy="136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F02B035-C747-1348-AE3E-75812AE5B46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804907" y="254057"/>
            <a:ext cx="1097935" cy="492178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79EDCB9-CA7E-604C-9F50-700BA5E06BFC}"/>
              </a:ext>
            </a:extLst>
          </p:cNvPr>
          <p:cNvCxnSpPr/>
          <p:nvPr userDrawn="1"/>
        </p:nvCxnSpPr>
        <p:spPr>
          <a:xfrm>
            <a:off x="793367" y="397964"/>
            <a:ext cx="0" cy="180000"/>
          </a:xfrm>
          <a:prstGeom prst="line">
            <a:avLst/>
          </a:prstGeom>
          <a:noFill/>
          <a:ln w="12700" cap="rnd" cmpd="sng" algn="ctr">
            <a:solidFill>
              <a:srgbClr val="05D276"/>
            </a:solidFill>
            <a:prstDash val="solid"/>
            <a:miter lim="800000"/>
          </a:ln>
          <a:effectLst/>
        </p:spPr>
      </p:cxn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6AB04BB-EFE9-C64D-8D23-2EFBB3D835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7CC5B-DA4A-A743-8C23-F4F830CD71BA}" type="datetime4">
              <a:rPr lang="en-PH" smtClean="0"/>
              <a:t>March 11, 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5E55930-689A-2643-A13F-207CF51977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– © 2020, The RepTrak Company. All rights reserved.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9A68613-2B77-854F-A643-D73623D6A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A9E7B-36BA-1F41-8405-CCFB9889FC91}" type="slidenum">
              <a:rPr lang="en-US" smtClean="0"/>
              <a:pPr/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861D2598-FF70-964E-BB94-FE6CB7C80BE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97268" y="378143"/>
            <a:ext cx="1238250" cy="220282"/>
          </a:xfrm>
        </p:spPr>
        <p:txBody>
          <a:bodyPr>
            <a:noAutofit/>
          </a:bodyPr>
          <a:lstStyle>
            <a:lvl1pPr marL="0" indent="0">
              <a:buNone/>
              <a:defRPr sz="1000">
                <a:solidFill>
                  <a:schemeClr val="tx2"/>
                </a:solidFill>
                <a:latin typeface="Montserrat" pitchFamily="2" charset="77"/>
              </a:defRPr>
            </a:lvl1pPr>
            <a:lvl2pPr marL="457200" indent="0">
              <a:buNone/>
              <a:defRPr sz="900">
                <a:latin typeface="Montserrat" pitchFamily="2" charset="77"/>
              </a:defRPr>
            </a:lvl2pPr>
            <a:lvl3pPr marL="914400" indent="0">
              <a:buNone/>
              <a:defRPr sz="900">
                <a:latin typeface="Montserrat" pitchFamily="2" charset="77"/>
              </a:defRPr>
            </a:lvl3pPr>
            <a:lvl4pPr marL="1371600" indent="0">
              <a:buNone/>
              <a:defRPr sz="900">
                <a:latin typeface="Montserrat" pitchFamily="2" charset="77"/>
              </a:defRPr>
            </a:lvl4pPr>
            <a:lvl5pPr marL="1828800" indent="0">
              <a:buNone/>
              <a:defRPr sz="900">
                <a:latin typeface="Montserrat" pitchFamily="2" charset="77"/>
              </a:defRPr>
            </a:lvl5pPr>
          </a:lstStyle>
          <a:p>
            <a:pPr lvl="0"/>
            <a:r>
              <a:rPr lang="en-US" dirty="0"/>
              <a:t>Add text here…</a:t>
            </a:r>
          </a:p>
        </p:txBody>
      </p:sp>
    </p:spTree>
    <p:extLst>
      <p:ext uri="{BB962C8B-B14F-4D97-AF65-F5344CB8AC3E}">
        <p14:creationId xmlns:p14="http://schemas.microsoft.com/office/powerpoint/2010/main" val="13819505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5AE5C59-4A23-3F41-83CC-2028424C10E2}"/>
              </a:ext>
            </a:extLst>
          </p:cNvPr>
          <p:cNvSpPr/>
          <p:nvPr userDrawn="1"/>
        </p:nvSpPr>
        <p:spPr>
          <a:xfrm>
            <a:off x="0" y="6750051"/>
            <a:ext cx="12192000" cy="1365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F02B035-C747-1348-AE3E-75812AE5B46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804907" y="254057"/>
            <a:ext cx="1097935" cy="492177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D2A4E97-85FC-054D-A6D5-6CF28B5EEC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7A2874-1BB9-6141-9D77-971168E277A7}" type="datetime4">
              <a:rPr lang="en-PH" smtClean="0"/>
              <a:t>March 11, 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FB98FB3-6BFD-B948-9745-18AB23C16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– © 2020, The RepTrak Company. All rights reserved.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5F1207-7428-684E-BBEB-94FFD55E6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59A9E7B-36BA-1F41-8405-CCFB9889FC91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BA87EAD-F0F9-6240-B1E0-190082F43B49}"/>
              </a:ext>
            </a:extLst>
          </p:cNvPr>
          <p:cNvCxnSpPr/>
          <p:nvPr userDrawn="1"/>
        </p:nvCxnSpPr>
        <p:spPr>
          <a:xfrm>
            <a:off x="793367" y="397964"/>
            <a:ext cx="0" cy="180000"/>
          </a:xfrm>
          <a:prstGeom prst="line">
            <a:avLst/>
          </a:prstGeom>
          <a:noFill/>
          <a:ln w="12700" cap="rnd" cmpd="sng" algn="ctr">
            <a:solidFill>
              <a:srgbClr val="05D276"/>
            </a:solidFill>
            <a:prstDash val="solid"/>
            <a:miter lim="800000"/>
          </a:ln>
          <a:effectLst/>
        </p:spPr>
      </p:cxn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0D5760EE-26CB-2942-9A50-2587D660BA0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97268" y="378143"/>
            <a:ext cx="1238250" cy="220282"/>
          </a:xfrm>
        </p:spPr>
        <p:txBody>
          <a:bodyPr>
            <a:noAutofit/>
          </a:bodyPr>
          <a:lstStyle>
            <a:lvl1pPr marL="0" indent="0">
              <a:buNone/>
              <a:defRPr sz="1000">
                <a:solidFill>
                  <a:schemeClr val="tx2"/>
                </a:solidFill>
                <a:latin typeface="Montserrat" pitchFamily="2" charset="77"/>
              </a:defRPr>
            </a:lvl1pPr>
            <a:lvl2pPr marL="457200" indent="0">
              <a:buNone/>
              <a:defRPr sz="900">
                <a:latin typeface="Montserrat" pitchFamily="2" charset="77"/>
              </a:defRPr>
            </a:lvl2pPr>
            <a:lvl3pPr marL="914400" indent="0">
              <a:buNone/>
              <a:defRPr sz="900">
                <a:latin typeface="Montserrat" pitchFamily="2" charset="77"/>
              </a:defRPr>
            </a:lvl3pPr>
            <a:lvl4pPr marL="1371600" indent="0">
              <a:buNone/>
              <a:defRPr sz="900">
                <a:latin typeface="Montserrat" pitchFamily="2" charset="77"/>
              </a:defRPr>
            </a:lvl4pPr>
            <a:lvl5pPr marL="1828800" indent="0">
              <a:buNone/>
              <a:defRPr sz="900">
                <a:latin typeface="Montserrat" pitchFamily="2" charset="77"/>
              </a:defRPr>
            </a:lvl5pPr>
          </a:lstStyle>
          <a:p>
            <a:pPr lvl="0"/>
            <a:r>
              <a:rPr lang="en-US" dirty="0"/>
              <a:t>Add text here…</a:t>
            </a:r>
          </a:p>
        </p:txBody>
      </p:sp>
    </p:spTree>
    <p:extLst>
      <p:ext uri="{BB962C8B-B14F-4D97-AF65-F5344CB8AC3E}">
        <p14:creationId xmlns:p14="http://schemas.microsoft.com/office/powerpoint/2010/main" val="15887302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528809C-8407-F443-94BA-841D402F1B4A}"/>
              </a:ext>
            </a:extLst>
          </p:cNvPr>
          <p:cNvSpPr/>
          <p:nvPr userDrawn="1"/>
        </p:nvSpPr>
        <p:spPr>
          <a:xfrm>
            <a:off x="5183188" y="0"/>
            <a:ext cx="7008812" cy="6886576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0F99A3-D261-8F44-81A0-34C31F34AB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80400"/>
            <a:ext cx="3931200" cy="741600"/>
          </a:xfrm>
        </p:spPr>
        <p:txBody>
          <a:bodyPr anchor="ctr">
            <a:noAutofit/>
          </a:bodyPr>
          <a:lstStyle>
            <a:lvl1pPr>
              <a:defRPr sz="2400" b="1">
                <a:solidFill>
                  <a:schemeClr val="tx2"/>
                </a:solidFill>
                <a:latin typeface="Montserrat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9E8211-525C-8A47-AAB7-DA320E8C71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7988" y="1239761"/>
            <a:ext cx="6172200" cy="4503738"/>
          </a:xfrm>
        </p:spPr>
        <p:txBody>
          <a:bodyPr>
            <a:noAutofit/>
          </a:bodyPr>
          <a:lstStyle>
            <a:lvl1pPr marL="228600" indent="-228600">
              <a:lnSpc>
                <a:spcPts val="2280"/>
              </a:lnSpc>
              <a:buClr>
                <a:schemeClr val="tx1"/>
              </a:buClr>
              <a:buFont typeface="Courier New" panose="02070309020205020404" pitchFamily="49" charset="0"/>
              <a:buChar char="o"/>
              <a:defRPr sz="1400">
                <a:solidFill>
                  <a:schemeClr val="bg1"/>
                </a:solidFill>
                <a:latin typeface="Montserrat" pitchFamily="2" charset="77"/>
              </a:defRPr>
            </a:lvl1pPr>
            <a:lvl2pPr marL="685800" indent="-228600">
              <a:lnSpc>
                <a:spcPts val="2280"/>
              </a:lnSpc>
              <a:buClr>
                <a:schemeClr val="tx1"/>
              </a:buClr>
              <a:buFont typeface="Courier New" panose="02070309020205020404" pitchFamily="49" charset="0"/>
              <a:buChar char="o"/>
              <a:defRPr sz="1400">
                <a:solidFill>
                  <a:schemeClr val="bg1"/>
                </a:solidFill>
                <a:latin typeface="Montserrat" pitchFamily="2" charset="77"/>
              </a:defRPr>
            </a:lvl2pPr>
            <a:lvl3pPr marL="1143000" indent="-228600">
              <a:lnSpc>
                <a:spcPts val="2280"/>
              </a:lnSpc>
              <a:buClr>
                <a:schemeClr val="tx1"/>
              </a:buClr>
              <a:buFont typeface="Courier New" panose="02070309020205020404" pitchFamily="49" charset="0"/>
              <a:buChar char="o"/>
              <a:defRPr sz="1400">
                <a:solidFill>
                  <a:schemeClr val="bg1"/>
                </a:solidFill>
                <a:latin typeface="Montserrat" pitchFamily="2" charset="77"/>
              </a:defRPr>
            </a:lvl3pPr>
            <a:lvl4pPr marL="1600200" indent="-228600">
              <a:lnSpc>
                <a:spcPts val="2280"/>
              </a:lnSpc>
              <a:buClr>
                <a:schemeClr val="tx1"/>
              </a:buClr>
              <a:buFont typeface="Courier New" panose="02070309020205020404" pitchFamily="49" charset="0"/>
              <a:buChar char="o"/>
              <a:defRPr sz="1400">
                <a:solidFill>
                  <a:schemeClr val="bg1"/>
                </a:solidFill>
                <a:latin typeface="Montserrat" pitchFamily="2" charset="77"/>
              </a:defRPr>
            </a:lvl4pPr>
            <a:lvl5pPr marL="2057400" indent="-228600">
              <a:lnSpc>
                <a:spcPts val="2280"/>
              </a:lnSpc>
              <a:buClr>
                <a:schemeClr val="tx1"/>
              </a:buClr>
              <a:buFont typeface="Courier New" panose="02070309020205020404" pitchFamily="49" charset="0"/>
              <a:buChar char="o"/>
              <a:defRPr sz="1400">
                <a:solidFill>
                  <a:schemeClr val="bg1"/>
                </a:solidFill>
                <a:latin typeface="Montserrat" pitchFamily="2" charset="77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F6DEA4-BD49-E146-BFE5-A082410B98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399"/>
            <a:ext cx="3932237" cy="4513137"/>
          </a:xfrm>
        </p:spPr>
        <p:txBody>
          <a:bodyPr>
            <a:noAutofit/>
          </a:bodyPr>
          <a:lstStyle>
            <a:lvl1pPr marL="0" indent="0">
              <a:lnSpc>
                <a:spcPts val="2280"/>
              </a:lnSpc>
              <a:buNone/>
              <a:defRPr sz="1400">
                <a:solidFill>
                  <a:schemeClr val="tx2"/>
                </a:solidFill>
                <a:latin typeface="Montserrat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D57607-065B-274D-98EC-9C31EADA77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ED5D21-CCF8-D64F-98D8-C1D7BC4E4E61}" type="datetime4">
              <a:rPr lang="en-PH" smtClean="0"/>
              <a:t>March 11,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305C22-B019-6F46-8E07-0CF5C132E9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– © 2020, The RepTrak Company. All rights reserved.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03A96C-6D20-0947-B9D8-71621C5B7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59A9E7B-36BA-1F41-8405-CCFB9889FC91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6">
            <a:extLst>
              <a:ext uri="{FF2B5EF4-FFF2-40B4-BE49-F238E27FC236}">
                <a16:creationId xmlns:a16="http://schemas.microsoft.com/office/drawing/2014/main" id="{BBD754B4-A2A0-3A4E-B3CD-91BE25A7BAA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804907" y="254057"/>
            <a:ext cx="1097935" cy="492178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1AEA669-32BE-EE4F-9438-26886DF876CD}"/>
              </a:ext>
            </a:extLst>
          </p:cNvPr>
          <p:cNvCxnSpPr/>
          <p:nvPr userDrawn="1"/>
        </p:nvCxnSpPr>
        <p:spPr>
          <a:xfrm>
            <a:off x="793367" y="397964"/>
            <a:ext cx="0" cy="180000"/>
          </a:xfrm>
          <a:prstGeom prst="line">
            <a:avLst/>
          </a:prstGeom>
          <a:ln w="12700" cap="rnd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049D0249-3928-E54D-99B2-D372005F04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2975" y="397477"/>
            <a:ext cx="1357313" cy="180975"/>
          </a:xfrm>
        </p:spPr>
        <p:txBody>
          <a:bodyPr anchor="ctr">
            <a:noAutofit/>
          </a:bodyPr>
          <a:lstStyle>
            <a:lvl1pPr marL="0" indent="0">
              <a:buNone/>
              <a:defRPr sz="1000">
                <a:solidFill>
                  <a:schemeClr val="tx2"/>
                </a:solidFill>
                <a:latin typeface="Montserrat" pitchFamily="2" charset="77"/>
              </a:defRPr>
            </a:lvl1pPr>
            <a:lvl2pPr marL="457200" indent="0">
              <a:buNone/>
              <a:defRPr sz="1000">
                <a:latin typeface="Montserrat" pitchFamily="2" charset="77"/>
              </a:defRPr>
            </a:lvl2pPr>
            <a:lvl3pPr marL="914400" indent="0">
              <a:buNone/>
              <a:defRPr sz="1000">
                <a:latin typeface="Montserrat" pitchFamily="2" charset="77"/>
              </a:defRPr>
            </a:lvl3pPr>
            <a:lvl4pPr marL="1371600" indent="0">
              <a:buNone/>
              <a:defRPr sz="1000">
                <a:latin typeface="Montserrat" pitchFamily="2" charset="77"/>
              </a:defRPr>
            </a:lvl4pPr>
            <a:lvl5pPr marL="1828800" indent="0">
              <a:buNone/>
              <a:defRPr sz="1000">
                <a:latin typeface="Montserrat" pitchFamily="2" charset="77"/>
              </a:defRPr>
            </a:lvl5pPr>
          </a:lstStyle>
          <a:p>
            <a:pPr lvl="0"/>
            <a:r>
              <a:rPr lang="en-US" dirty="0"/>
              <a:t>Add text here…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B8B1B44-BED2-724F-8051-E7B957608944}"/>
              </a:ext>
            </a:extLst>
          </p:cNvPr>
          <p:cNvCxnSpPr>
            <a:cxnSpLocks/>
          </p:cNvCxnSpPr>
          <p:nvPr userDrawn="1"/>
        </p:nvCxnSpPr>
        <p:spPr>
          <a:xfrm>
            <a:off x="942975" y="1584000"/>
            <a:ext cx="539836" cy="0"/>
          </a:xfrm>
          <a:prstGeom prst="line">
            <a:avLst/>
          </a:prstGeom>
          <a:ln w="3810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24157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(right)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CB36830-2DCF-1E47-B9CA-1CBD80B7A275}"/>
              </a:ext>
            </a:extLst>
          </p:cNvPr>
          <p:cNvSpPr/>
          <p:nvPr userDrawn="1"/>
        </p:nvSpPr>
        <p:spPr>
          <a:xfrm>
            <a:off x="0" y="6750051"/>
            <a:ext cx="12192000" cy="136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C58F8E-9AD2-BC4F-B5DB-53CFF7EC2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800" y="680400"/>
            <a:ext cx="4777874" cy="741600"/>
          </a:xfrm>
        </p:spPr>
        <p:txBody>
          <a:bodyPr anchor="ctr">
            <a:noAutofit/>
          </a:bodyPr>
          <a:lstStyle>
            <a:lvl1pPr>
              <a:defRPr sz="2400" b="1">
                <a:latin typeface="Montserrat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6AEF267-36EC-444D-A1DD-A407ED3592E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6000" y="0"/>
            <a:ext cx="6096000" cy="675004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221871-F278-0A47-93B7-AD94EDDA90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399"/>
            <a:ext cx="4779134" cy="4503739"/>
          </a:xfrm>
        </p:spPr>
        <p:txBody>
          <a:bodyPr>
            <a:noAutofit/>
          </a:bodyPr>
          <a:lstStyle>
            <a:lvl1pPr marL="0" indent="0">
              <a:lnSpc>
                <a:spcPts val="2280"/>
              </a:lnSpc>
              <a:buNone/>
              <a:defRPr sz="1400">
                <a:latin typeface="Montserrat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8B70B3-6C15-5E43-AACF-1B1259BCE0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C26A2-95B3-1D48-9D84-D0DDF494A6DA}" type="datetime4">
              <a:rPr lang="en-PH" smtClean="0"/>
              <a:t>March 11,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7CC4E2-5200-524F-AC58-5EEB84E4D2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– © 2020, The RepTrak Company. All rights reserved.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EAC90D-48C9-1C4A-B9D0-6D405F274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Montserrat" pitchFamily="2" charset="77"/>
              </a:defRPr>
            </a:lvl1pPr>
          </a:lstStyle>
          <a:p>
            <a:fld id="{559A9E7B-36BA-1F41-8405-CCFB9889FC91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394F0C3-6CCB-5F44-959E-DD20EE424897}"/>
              </a:ext>
            </a:extLst>
          </p:cNvPr>
          <p:cNvCxnSpPr/>
          <p:nvPr userDrawn="1"/>
        </p:nvCxnSpPr>
        <p:spPr>
          <a:xfrm>
            <a:off x="793367" y="397964"/>
            <a:ext cx="0" cy="180000"/>
          </a:xfrm>
          <a:prstGeom prst="line">
            <a:avLst/>
          </a:prstGeom>
          <a:ln w="12700" cap="rnd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6A803442-CF53-224E-BCE8-3C835062372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2975" y="397477"/>
            <a:ext cx="1357313" cy="180975"/>
          </a:xfrm>
        </p:spPr>
        <p:txBody>
          <a:bodyPr anchor="ctr">
            <a:noAutofit/>
          </a:bodyPr>
          <a:lstStyle>
            <a:lvl1pPr marL="0" indent="0">
              <a:buNone/>
              <a:defRPr sz="1000">
                <a:solidFill>
                  <a:schemeClr val="tx2"/>
                </a:solidFill>
                <a:latin typeface="Montserrat" pitchFamily="2" charset="77"/>
              </a:defRPr>
            </a:lvl1pPr>
            <a:lvl2pPr marL="457200" indent="0">
              <a:buNone/>
              <a:defRPr sz="1000">
                <a:latin typeface="Montserrat" pitchFamily="2" charset="77"/>
              </a:defRPr>
            </a:lvl2pPr>
            <a:lvl3pPr marL="914400" indent="0">
              <a:buNone/>
              <a:defRPr sz="1000">
                <a:latin typeface="Montserrat" pitchFamily="2" charset="77"/>
              </a:defRPr>
            </a:lvl3pPr>
            <a:lvl4pPr marL="1371600" indent="0">
              <a:buNone/>
              <a:defRPr sz="1000">
                <a:latin typeface="Montserrat" pitchFamily="2" charset="77"/>
              </a:defRPr>
            </a:lvl4pPr>
            <a:lvl5pPr marL="1828800" indent="0">
              <a:buNone/>
              <a:defRPr sz="1000">
                <a:latin typeface="Montserrat" pitchFamily="2" charset="77"/>
              </a:defRPr>
            </a:lvl5pPr>
          </a:lstStyle>
          <a:p>
            <a:pPr lvl="0"/>
            <a:r>
              <a:rPr lang="en-US" dirty="0"/>
              <a:t>Add text here…</a:t>
            </a:r>
          </a:p>
        </p:txBody>
      </p:sp>
      <p:sp>
        <p:nvSpPr>
          <p:cNvPr id="11" name="Picture Placeholder 9">
            <a:extLst>
              <a:ext uri="{FF2B5EF4-FFF2-40B4-BE49-F238E27FC236}">
                <a16:creationId xmlns:a16="http://schemas.microsoft.com/office/drawing/2014/main" id="{1FD8345A-6ADD-8B4B-895B-2215409BCF5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0699805" y="296863"/>
            <a:ext cx="1155700" cy="492125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 dirty="0"/>
              <a:t>Add logo here..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1AAF577-3BC9-E04F-939C-8A57214FDFAF}"/>
              </a:ext>
            </a:extLst>
          </p:cNvPr>
          <p:cNvCxnSpPr>
            <a:cxnSpLocks/>
          </p:cNvCxnSpPr>
          <p:nvPr userDrawn="1"/>
        </p:nvCxnSpPr>
        <p:spPr>
          <a:xfrm>
            <a:off x="942975" y="1584000"/>
            <a:ext cx="539836" cy="0"/>
          </a:xfrm>
          <a:prstGeom prst="line">
            <a:avLst/>
          </a:prstGeom>
          <a:ln w="3810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09168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(left)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6AEF267-36EC-444D-A1DD-A407ED3592E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0"/>
            <a:ext cx="6096000" cy="6750049"/>
          </a:xfrm>
        </p:spPr>
        <p:txBody>
          <a:bodyPr anchor="ctr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CB36830-2DCF-1E47-B9CA-1CBD80B7A275}"/>
              </a:ext>
            </a:extLst>
          </p:cNvPr>
          <p:cNvSpPr/>
          <p:nvPr userDrawn="1"/>
        </p:nvSpPr>
        <p:spPr>
          <a:xfrm>
            <a:off x="0" y="6750051"/>
            <a:ext cx="12192000" cy="136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C58F8E-9AD2-BC4F-B5DB-53CFF7EC2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25200" y="680400"/>
            <a:ext cx="4777874" cy="741600"/>
          </a:xfrm>
        </p:spPr>
        <p:txBody>
          <a:bodyPr anchor="ctr">
            <a:noAutofit/>
          </a:bodyPr>
          <a:lstStyle>
            <a:lvl1pPr>
              <a:defRPr sz="2400" b="1">
                <a:latin typeface="Montserrat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221871-F278-0A47-93B7-AD94EDDA90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26188" y="2057399"/>
            <a:ext cx="4779134" cy="4503739"/>
          </a:xfrm>
        </p:spPr>
        <p:txBody>
          <a:bodyPr>
            <a:noAutofit/>
          </a:bodyPr>
          <a:lstStyle>
            <a:lvl1pPr marL="0" indent="0">
              <a:lnSpc>
                <a:spcPts val="2280"/>
              </a:lnSpc>
              <a:buNone/>
              <a:defRPr sz="1400">
                <a:latin typeface="Montserrat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394F0C3-6CCB-5F44-959E-DD20EE424897}"/>
              </a:ext>
            </a:extLst>
          </p:cNvPr>
          <p:cNvCxnSpPr/>
          <p:nvPr userDrawn="1"/>
        </p:nvCxnSpPr>
        <p:spPr>
          <a:xfrm>
            <a:off x="793367" y="397964"/>
            <a:ext cx="0" cy="180000"/>
          </a:xfrm>
          <a:prstGeom prst="line">
            <a:avLst/>
          </a:prstGeom>
          <a:ln w="12700" cap="rnd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6A803442-CF53-224E-BCE8-3C835062372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2975" y="397477"/>
            <a:ext cx="1357313" cy="180975"/>
          </a:xfrm>
        </p:spPr>
        <p:txBody>
          <a:bodyPr anchor="ctr">
            <a:noAutofit/>
          </a:bodyPr>
          <a:lstStyle>
            <a:lvl1pPr marL="0" indent="0">
              <a:buNone/>
              <a:defRPr sz="1000">
                <a:solidFill>
                  <a:schemeClr val="tx2"/>
                </a:solidFill>
                <a:latin typeface="Montserrat" pitchFamily="2" charset="77"/>
              </a:defRPr>
            </a:lvl1pPr>
            <a:lvl2pPr marL="457200" indent="0">
              <a:buNone/>
              <a:defRPr sz="1000">
                <a:latin typeface="Montserrat" pitchFamily="2" charset="77"/>
              </a:defRPr>
            </a:lvl2pPr>
            <a:lvl3pPr marL="914400" indent="0">
              <a:buNone/>
              <a:defRPr sz="1000">
                <a:latin typeface="Montserrat" pitchFamily="2" charset="77"/>
              </a:defRPr>
            </a:lvl3pPr>
            <a:lvl4pPr marL="1371600" indent="0">
              <a:buNone/>
              <a:defRPr sz="1000">
                <a:latin typeface="Montserrat" pitchFamily="2" charset="77"/>
              </a:defRPr>
            </a:lvl4pPr>
            <a:lvl5pPr marL="1828800" indent="0">
              <a:buNone/>
              <a:defRPr sz="1000">
                <a:latin typeface="Montserrat" pitchFamily="2" charset="77"/>
              </a:defRPr>
            </a:lvl5pPr>
          </a:lstStyle>
          <a:p>
            <a:pPr lvl="0"/>
            <a:r>
              <a:rPr lang="en-US" dirty="0"/>
              <a:t>Add text here…</a:t>
            </a:r>
          </a:p>
        </p:txBody>
      </p:sp>
      <p:pic>
        <p:nvPicPr>
          <p:cNvPr id="13" name="Picture 6">
            <a:extLst>
              <a:ext uri="{FF2B5EF4-FFF2-40B4-BE49-F238E27FC236}">
                <a16:creationId xmlns:a16="http://schemas.microsoft.com/office/drawing/2014/main" id="{809DF93F-7836-4347-9E3F-7AA44B588E7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804907" y="254057"/>
            <a:ext cx="1097935" cy="492178"/>
          </a:xfrm>
          <a:prstGeom prst="rect">
            <a:avLst/>
          </a:prstGeom>
        </p:spPr>
      </p:pic>
      <p:sp>
        <p:nvSpPr>
          <p:cNvPr id="16" name="Date Placeholder 15">
            <a:extLst>
              <a:ext uri="{FF2B5EF4-FFF2-40B4-BE49-F238E27FC236}">
                <a16:creationId xmlns:a16="http://schemas.microsoft.com/office/drawing/2014/main" id="{8C540F4C-D266-C649-A573-FB86ADF2B918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03C29928-3516-AB40-9072-4DBF4FA1CB43}" type="datetime4">
              <a:rPr lang="en-PH" smtClean="0"/>
              <a:t>March 11, 2021</a:t>
            </a:fld>
            <a:endParaRPr lang="en-US"/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1E2A4AE8-E255-FA4F-8585-3CB90BB0563C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Confidential – © 2020, The RepTrak Company. All rights reserved.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92F2ECD8-A743-654E-991F-21218A2F567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559A9E7B-36BA-1F41-8405-CCFB9889FC91}" type="slidenum">
              <a:rPr lang="en-US" smtClean="0"/>
              <a:pPr/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B2DBEAB-CDD2-6543-9BB7-D2B1AF14D523}"/>
              </a:ext>
            </a:extLst>
          </p:cNvPr>
          <p:cNvCxnSpPr>
            <a:cxnSpLocks/>
          </p:cNvCxnSpPr>
          <p:nvPr userDrawn="1"/>
        </p:nvCxnSpPr>
        <p:spPr>
          <a:xfrm>
            <a:off x="6429375" y="1584000"/>
            <a:ext cx="539836" cy="0"/>
          </a:xfrm>
          <a:prstGeom prst="line">
            <a:avLst/>
          </a:prstGeom>
          <a:ln w="3810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54064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e brea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80CE6B-6176-9443-8683-A1C2A82648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4963" y="2517135"/>
            <a:ext cx="2897634" cy="1823731"/>
          </a:xfrm>
        </p:spPr>
        <p:txBody>
          <a:bodyPr anchor="ctr">
            <a:noAutofit/>
          </a:bodyPr>
          <a:lstStyle>
            <a:lvl1pPr algn="r">
              <a:defRPr sz="12000">
                <a:latin typeface="Montserrat" pitchFamily="2" charset="77"/>
              </a:defRPr>
            </a:lvl1pPr>
          </a:lstStyle>
          <a:p>
            <a:r>
              <a:rPr lang="en-US" dirty="0"/>
              <a:t>#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22C11C2-DC67-7549-959C-77DFFA8719C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03613" y="2517775"/>
            <a:ext cx="8035925" cy="1822450"/>
          </a:xfrm>
        </p:spPr>
        <p:txBody>
          <a:bodyPr anchor="ctr">
            <a:noAutofit/>
          </a:bodyPr>
          <a:lstStyle>
            <a:lvl1pPr marL="0" indent="0">
              <a:buNone/>
              <a:defRPr sz="4800">
                <a:solidFill>
                  <a:schemeClr val="tx2"/>
                </a:solidFill>
                <a:latin typeface="Montserrat" pitchFamily="2" charset="77"/>
              </a:defRPr>
            </a:lvl1pPr>
            <a:lvl2pPr marL="457200" indent="0">
              <a:buNone/>
              <a:defRPr>
                <a:solidFill>
                  <a:schemeClr val="tx2"/>
                </a:solidFill>
                <a:latin typeface="Montserrat" pitchFamily="2" charset="77"/>
              </a:defRPr>
            </a:lvl2pPr>
            <a:lvl3pPr marL="914400" indent="0">
              <a:buNone/>
              <a:defRPr>
                <a:solidFill>
                  <a:schemeClr val="tx2"/>
                </a:solidFill>
                <a:latin typeface="Montserrat" pitchFamily="2" charset="77"/>
              </a:defRPr>
            </a:lvl3pPr>
            <a:lvl4pPr marL="1371600" indent="0">
              <a:buNone/>
              <a:defRPr>
                <a:solidFill>
                  <a:schemeClr val="tx2"/>
                </a:solidFill>
                <a:latin typeface="Montserrat" pitchFamily="2" charset="77"/>
              </a:defRPr>
            </a:lvl4pPr>
            <a:lvl5pPr marL="1828800" indent="0">
              <a:buNone/>
              <a:defRPr>
                <a:solidFill>
                  <a:schemeClr val="tx2"/>
                </a:solidFill>
                <a:latin typeface="Montserrat" pitchFamily="2" charset="77"/>
              </a:defRPr>
            </a:lvl5pPr>
          </a:lstStyle>
          <a:p>
            <a:pPr lvl="0"/>
            <a:r>
              <a:rPr lang="en-US" dirty="0"/>
              <a:t>Add page break title</a:t>
            </a:r>
          </a:p>
        </p:txBody>
      </p:sp>
      <p:pic>
        <p:nvPicPr>
          <p:cNvPr id="8" name="Picture 6">
            <a:extLst>
              <a:ext uri="{FF2B5EF4-FFF2-40B4-BE49-F238E27FC236}">
                <a16:creationId xmlns:a16="http://schemas.microsoft.com/office/drawing/2014/main" id="{D6A8857E-B4AC-214F-8311-10BD88D13EC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804907" y="254057"/>
            <a:ext cx="1097935" cy="492177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F56220C-32B6-644E-B952-458C560ADCFE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C447A95E-B882-6F4F-92DB-B9C517ACC7EA}" type="datetime4">
              <a:rPr lang="en-PH" smtClean="0"/>
              <a:t>March 11, 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D237B7-F97E-9C41-946C-D346EE08EA3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Confidential – © 2020, The RepTrak Company. All rights reserved.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1671E5-3848-F34F-B014-BF2AEC375A2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59A9E7B-36BA-1F41-8405-CCFB9889FC91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A744693-4FD6-8B4B-8028-F94DCA89FBC6}"/>
              </a:ext>
            </a:extLst>
          </p:cNvPr>
          <p:cNvCxnSpPr/>
          <p:nvPr userDrawn="1"/>
        </p:nvCxnSpPr>
        <p:spPr>
          <a:xfrm>
            <a:off x="793367" y="397964"/>
            <a:ext cx="0" cy="180000"/>
          </a:xfrm>
          <a:prstGeom prst="line">
            <a:avLst/>
          </a:prstGeom>
          <a:noFill/>
          <a:ln w="12700" cap="rnd" cmpd="sng" algn="ctr">
            <a:solidFill>
              <a:srgbClr val="05D276"/>
            </a:solidFill>
            <a:prstDash val="solid"/>
            <a:miter lim="800000"/>
          </a:ln>
          <a:effectLst/>
        </p:spPr>
      </p:cxn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C53F60D2-C47B-7C48-87EE-4E73164723B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97268" y="378143"/>
            <a:ext cx="1238250" cy="220282"/>
          </a:xfrm>
        </p:spPr>
        <p:txBody>
          <a:bodyPr>
            <a:noAutofit/>
          </a:bodyPr>
          <a:lstStyle>
            <a:lvl1pPr marL="0" indent="0">
              <a:buNone/>
              <a:defRPr sz="1000">
                <a:solidFill>
                  <a:schemeClr val="tx2"/>
                </a:solidFill>
                <a:latin typeface="Montserrat" pitchFamily="2" charset="77"/>
              </a:defRPr>
            </a:lvl1pPr>
            <a:lvl2pPr marL="457200" indent="0">
              <a:buNone/>
              <a:defRPr sz="900">
                <a:latin typeface="Montserrat" pitchFamily="2" charset="77"/>
              </a:defRPr>
            </a:lvl2pPr>
            <a:lvl3pPr marL="914400" indent="0">
              <a:buNone/>
              <a:defRPr sz="900">
                <a:latin typeface="Montserrat" pitchFamily="2" charset="77"/>
              </a:defRPr>
            </a:lvl3pPr>
            <a:lvl4pPr marL="1371600" indent="0">
              <a:buNone/>
              <a:defRPr sz="900">
                <a:latin typeface="Montserrat" pitchFamily="2" charset="77"/>
              </a:defRPr>
            </a:lvl4pPr>
            <a:lvl5pPr marL="1828800" indent="0">
              <a:buNone/>
              <a:defRPr sz="900">
                <a:latin typeface="Montserrat" pitchFamily="2" charset="77"/>
              </a:defRPr>
            </a:lvl5pPr>
          </a:lstStyle>
          <a:p>
            <a:pPr lvl="0"/>
            <a:r>
              <a:rPr lang="en-US" dirty="0"/>
              <a:t>Add text here…</a:t>
            </a:r>
          </a:p>
        </p:txBody>
      </p:sp>
    </p:spTree>
    <p:extLst>
      <p:ext uri="{BB962C8B-B14F-4D97-AF65-F5344CB8AC3E}">
        <p14:creationId xmlns:p14="http://schemas.microsoft.com/office/powerpoint/2010/main" val="41069576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5F141F2-E229-7445-B747-E57DDDE1E1E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0734260" y="980660"/>
            <a:ext cx="1122777" cy="5580477"/>
          </a:xfrm>
        </p:spPr>
        <p:txBody>
          <a:bodyPr vert="eaVert">
            <a:noAutofit/>
          </a:bodyPr>
          <a:lstStyle>
            <a:lvl1pPr>
              <a:defRPr sz="2400" b="1">
                <a:latin typeface="Montserrat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9055DB-6DC3-CA4F-8CF5-5DF2696288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334963" y="980660"/>
            <a:ext cx="10017677" cy="5580477"/>
          </a:xfrm>
        </p:spPr>
        <p:txBody>
          <a:bodyPr vert="eaVert">
            <a:noAutofit/>
          </a:bodyPr>
          <a:lstStyle>
            <a:lvl1pPr>
              <a:lnSpc>
                <a:spcPts val="2280"/>
              </a:lnSpc>
              <a:defRPr sz="1400">
                <a:latin typeface="Montserrat" pitchFamily="2" charset="77"/>
              </a:defRPr>
            </a:lvl1pPr>
            <a:lvl2pPr>
              <a:lnSpc>
                <a:spcPts val="2280"/>
              </a:lnSpc>
              <a:defRPr sz="1400">
                <a:latin typeface="Montserrat" pitchFamily="2" charset="77"/>
              </a:defRPr>
            </a:lvl2pPr>
            <a:lvl3pPr>
              <a:lnSpc>
                <a:spcPts val="2280"/>
              </a:lnSpc>
              <a:defRPr sz="1400">
                <a:latin typeface="Montserrat" pitchFamily="2" charset="77"/>
              </a:defRPr>
            </a:lvl3pPr>
            <a:lvl4pPr>
              <a:lnSpc>
                <a:spcPts val="2280"/>
              </a:lnSpc>
              <a:defRPr sz="1400">
                <a:latin typeface="Montserrat" pitchFamily="2" charset="77"/>
              </a:defRPr>
            </a:lvl4pPr>
            <a:lvl5pPr>
              <a:lnSpc>
                <a:spcPts val="2280"/>
              </a:lnSpc>
              <a:defRPr sz="1400">
                <a:latin typeface="Montserrat" pitchFamily="2" charset="77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AD7BFE-3D2F-C847-98BB-8C73FBED99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63F88-F324-0348-93D3-BEDF318B07FC}" type="datetime4">
              <a:rPr lang="en-PH" smtClean="0"/>
              <a:t>March 11,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7DC2B4-3C24-F240-AC80-DAA698ED2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– © 2020, The RepTrak Company. All rights reserved.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2800DC-E1B2-3240-9871-EA7478C5B6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A9E7B-36BA-1F41-8405-CCFB9889FC91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1E3B195-BCF9-AD4C-A221-20BA1EC7AA03}"/>
              </a:ext>
            </a:extLst>
          </p:cNvPr>
          <p:cNvCxnSpPr/>
          <p:nvPr userDrawn="1"/>
        </p:nvCxnSpPr>
        <p:spPr>
          <a:xfrm>
            <a:off x="793367" y="397964"/>
            <a:ext cx="0" cy="180000"/>
          </a:xfrm>
          <a:prstGeom prst="line">
            <a:avLst/>
          </a:prstGeom>
          <a:ln w="12700" cap="rnd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042BC4EB-72F4-CA44-8215-C2C23CD8570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2975" y="397477"/>
            <a:ext cx="1357313" cy="180975"/>
          </a:xfrm>
        </p:spPr>
        <p:txBody>
          <a:bodyPr anchor="ctr">
            <a:noAutofit/>
          </a:bodyPr>
          <a:lstStyle>
            <a:lvl1pPr marL="0" indent="0">
              <a:buNone/>
              <a:defRPr sz="1000">
                <a:solidFill>
                  <a:schemeClr val="tx2"/>
                </a:solidFill>
                <a:latin typeface="Montserrat" pitchFamily="2" charset="77"/>
              </a:defRPr>
            </a:lvl1pPr>
            <a:lvl2pPr marL="457200" indent="0">
              <a:buNone/>
              <a:defRPr sz="1000">
                <a:latin typeface="Montserrat" pitchFamily="2" charset="77"/>
              </a:defRPr>
            </a:lvl2pPr>
            <a:lvl3pPr marL="914400" indent="0">
              <a:buNone/>
              <a:defRPr sz="1000">
                <a:latin typeface="Montserrat" pitchFamily="2" charset="77"/>
              </a:defRPr>
            </a:lvl3pPr>
            <a:lvl4pPr marL="1371600" indent="0">
              <a:buNone/>
              <a:defRPr sz="1000">
                <a:latin typeface="Montserrat" pitchFamily="2" charset="77"/>
              </a:defRPr>
            </a:lvl4pPr>
            <a:lvl5pPr marL="1828800" indent="0">
              <a:buNone/>
              <a:defRPr sz="1000">
                <a:latin typeface="Montserrat" pitchFamily="2" charset="77"/>
              </a:defRPr>
            </a:lvl5pPr>
          </a:lstStyle>
          <a:p>
            <a:pPr lvl="0"/>
            <a:r>
              <a:rPr lang="en-US" dirty="0"/>
              <a:t>Add text here…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9F3E5EC-A80C-C648-96F7-8AF05FA1B6C4}"/>
              </a:ext>
            </a:extLst>
          </p:cNvPr>
          <p:cNvCxnSpPr>
            <a:cxnSpLocks/>
          </p:cNvCxnSpPr>
          <p:nvPr userDrawn="1"/>
        </p:nvCxnSpPr>
        <p:spPr>
          <a:xfrm flipV="1">
            <a:off x="10547298" y="1074535"/>
            <a:ext cx="0" cy="475969"/>
          </a:xfrm>
          <a:prstGeom prst="line">
            <a:avLst/>
          </a:prstGeom>
          <a:ln w="3810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6">
            <a:extLst>
              <a:ext uri="{FF2B5EF4-FFF2-40B4-BE49-F238E27FC236}">
                <a16:creationId xmlns:a16="http://schemas.microsoft.com/office/drawing/2014/main" id="{A981A7E7-1CB9-EF42-A0DE-E185E542596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804907" y="254057"/>
            <a:ext cx="1097935" cy="492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8153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Full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677DF2AE-9701-1347-9648-4B77C554601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750050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0709BB-B3D4-344A-8612-BC3844BC3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78191"/>
            <a:ext cx="5045765" cy="2301619"/>
          </a:xfrm>
        </p:spPr>
        <p:txBody>
          <a:bodyPr/>
          <a:lstStyle>
            <a:lvl1pPr>
              <a:defRPr b="1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7B595D5-7A6B-4249-9074-F9767E45177C}"/>
              </a:ext>
            </a:extLst>
          </p:cNvPr>
          <p:cNvSpPr/>
          <p:nvPr userDrawn="1"/>
        </p:nvSpPr>
        <p:spPr>
          <a:xfrm>
            <a:off x="0" y="6750051"/>
            <a:ext cx="12192000" cy="136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4B1A4B93-23FB-BC43-A1FC-FCE18382A09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0707757" y="296863"/>
            <a:ext cx="1149281" cy="498268"/>
          </a:xfrm>
        </p:spPr>
        <p:txBody>
          <a:bodyPr>
            <a:noAutofit/>
          </a:bodyPr>
          <a:lstStyle>
            <a:lvl1pPr marL="0" indent="0">
              <a:buNone/>
              <a:defRPr sz="1200">
                <a:latin typeface="Montserrat" pitchFamily="2" charset="77"/>
              </a:defRPr>
            </a:lvl1pPr>
          </a:lstStyle>
          <a:p>
            <a:r>
              <a:rPr lang="en-US" dirty="0"/>
              <a:t>Add logo here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F2A7D4-C8F7-4648-B224-8893B05D836A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939B855D-BB03-0A4B-B359-DEFBD9B4CA87}" type="datetime4">
              <a:rPr lang="en-PH" smtClean="0"/>
              <a:t>March 11, 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FCCBDC-281A-2F4F-B840-5C31E1FE20C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Confidential – © 2020, The RepTrak Company. All rights reserved.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72C186-4CFF-E641-8617-7B020F4E5331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323368" y="305402"/>
            <a:ext cx="585952" cy="365125"/>
          </a:xfrm>
        </p:spPr>
        <p:txBody>
          <a:bodyPr/>
          <a:lstStyle/>
          <a:p>
            <a:fld id="{559A9E7B-36BA-1F41-8405-CCFB9889FC91}" type="slidenum">
              <a:rPr lang="en-US" smtClean="0"/>
              <a:pPr/>
              <a:t>‹#›</a:t>
            </a:fld>
            <a:r>
              <a:rPr lang="en-US" dirty="0"/>
              <a:t>       </a:t>
            </a:r>
            <a:r>
              <a:rPr lang="en-US" sz="1400" dirty="0">
                <a:solidFill>
                  <a:schemeClr val="bg1"/>
                </a:solidFill>
              </a:rPr>
              <a:t>|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C2675BBA-2B6F-E848-9816-708FB0EAAC3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97267" y="378143"/>
            <a:ext cx="1563051" cy="292384"/>
          </a:xfrm>
        </p:spPr>
        <p:txBody>
          <a:bodyPr>
            <a:noAutofit/>
          </a:bodyPr>
          <a:lstStyle>
            <a:lvl1pPr marL="0" indent="0">
              <a:buNone/>
              <a:defRPr sz="1000">
                <a:solidFill>
                  <a:schemeClr val="tx2"/>
                </a:solidFill>
                <a:latin typeface="Montserrat" pitchFamily="2" charset="77"/>
              </a:defRPr>
            </a:lvl1pPr>
            <a:lvl2pPr marL="457200" indent="0">
              <a:buNone/>
              <a:defRPr sz="900">
                <a:latin typeface="Montserrat" pitchFamily="2" charset="77"/>
              </a:defRPr>
            </a:lvl2pPr>
            <a:lvl3pPr marL="914400" indent="0">
              <a:buNone/>
              <a:defRPr sz="900">
                <a:latin typeface="Montserrat" pitchFamily="2" charset="77"/>
              </a:defRPr>
            </a:lvl3pPr>
            <a:lvl4pPr marL="1371600" indent="0">
              <a:buNone/>
              <a:defRPr sz="900">
                <a:latin typeface="Montserrat" pitchFamily="2" charset="77"/>
              </a:defRPr>
            </a:lvl4pPr>
            <a:lvl5pPr marL="1828800" indent="0">
              <a:buNone/>
              <a:defRPr sz="900">
                <a:latin typeface="Montserrat" pitchFamily="2" charset="77"/>
              </a:defRPr>
            </a:lvl5pPr>
          </a:lstStyle>
          <a:p>
            <a:pPr lvl="0"/>
            <a:r>
              <a:rPr lang="en-US" dirty="0"/>
              <a:t>Add text here…</a:t>
            </a:r>
          </a:p>
        </p:txBody>
      </p:sp>
    </p:spTree>
    <p:extLst>
      <p:ext uri="{BB962C8B-B14F-4D97-AF65-F5344CB8AC3E}">
        <p14:creationId xmlns:p14="http://schemas.microsoft.com/office/powerpoint/2010/main" val="415607545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42A9170-B28D-B54B-BCD1-8371E8F6569E}"/>
              </a:ext>
            </a:extLst>
          </p:cNvPr>
          <p:cNvSpPr/>
          <p:nvPr userDrawn="1"/>
        </p:nvSpPr>
        <p:spPr>
          <a:xfrm>
            <a:off x="0" y="6750051"/>
            <a:ext cx="12192000" cy="136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Graphic 13" descr="Open quotation mark">
            <a:extLst>
              <a:ext uri="{FF2B5EF4-FFF2-40B4-BE49-F238E27FC236}">
                <a16:creationId xmlns:a16="http://schemas.microsoft.com/office/drawing/2014/main" id="{FAE6983B-FE20-DC4C-B126-F79A2C26976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01305" y="1782886"/>
            <a:ext cx="1300646" cy="1300646"/>
          </a:xfrm>
          <a:prstGeom prst="rect">
            <a:avLst/>
          </a:prstGeom>
        </p:spPr>
      </p:pic>
      <p:pic>
        <p:nvPicPr>
          <p:cNvPr id="15" name="Picture 6">
            <a:extLst>
              <a:ext uri="{FF2B5EF4-FFF2-40B4-BE49-F238E27FC236}">
                <a16:creationId xmlns:a16="http://schemas.microsoft.com/office/drawing/2014/main" id="{7C6C9DBF-665B-644A-8743-388CB109BB1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804907" y="254057"/>
            <a:ext cx="1097935" cy="492177"/>
          </a:xfrm>
          <a:prstGeom prst="rect">
            <a:avLst/>
          </a:prstGeom>
        </p:spPr>
      </p:pic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9352489D-14F2-1942-922B-17021DA1F9E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305319" y="2660253"/>
            <a:ext cx="7581363" cy="2487944"/>
          </a:xfrm>
        </p:spPr>
        <p:txBody>
          <a:bodyPr lIns="72000" tIns="288000" bIns="288000" anchor="t">
            <a:noAutofit/>
          </a:bodyPr>
          <a:lstStyle>
            <a:lvl1pPr marL="0" indent="0" algn="ctr">
              <a:lnSpc>
                <a:spcPts val="3280"/>
              </a:lnSpc>
              <a:buNone/>
              <a:defRPr sz="2400" b="0" i="1">
                <a:solidFill>
                  <a:schemeClr val="tx2"/>
                </a:solidFill>
                <a:latin typeface="Montserrat" pitchFamily="2" charset="77"/>
              </a:defRPr>
            </a:lvl1pPr>
            <a:lvl2pPr marL="457200" indent="0">
              <a:buNone/>
              <a:defRPr sz="1800">
                <a:latin typeface="Montserrat" pitchFamily="2" charset="77"/>
              </a:defRPr>
            </a:lvl2pPr>
            <a:lvl3pPr marL="914400" indent="0">
              <a:buNone/>
              <a:defRPr sz="1800">
                <a:latin typeface="Montserrat" pitchFamily="2" charset="77"/>
              </a:defRPr>
            </a:lvl3pPr>
            <a:lvl4pPr marL="1371600" indent="0">
              <a:buNone/>
              <a:defRPr sz="1800">
                <a:latin typeface="Montserrat" pitchFamily="2" charset="77"/>
              </a:defRPr>
            </a:lvl4pPr>
            <a:lvl5pPr marL="1828800" indent="0">
              <a:buNone/>
              <a:defRPr sz="1800">
                <a:latin typeface="Montserrat" pitchFamily="2" charset="77"/>
              </a:defRPr>
            </a:lvl5pPr>
          </a:lstStyle>
          <a:p>
            <a:pPr lvl="0"/>
            <a:r>
              <a:rPr lang="en-US" dirty="0"/>
              <a:t>Add quote here…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ABD8C92-644F-394B-B0AF-2FF836A8BD79}"/>
              </a:ext>
            </a:extLst>
          </p:cNvPr>
          <p:cNvSpPr/>
          <p:nvPr userDrawn="1"/>
        </p:nvSpPr>
        <p:spPr>
          <a:xfrm>
            <a:off x="0" y="6721475"/>
            <a:ext cx="12192000" cy="1365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D1DD9BA-0832-EA4A-B2D1-2D8963E3C4B7}"/>
              </a:ext>
            </a:extLst>
          </p:cNvPr>
          <p:cNvCxnSpPr/>
          <p:nvPr userDrawn="1"/>
        </p:nvCxnSpPr>
        <p:spPr>
          <a:xfrm>
            <a:off x="793367" y="397964"/>
            <a:ext cx="0" cy="180000"/>
          </a:xfrm>
          <a:prstGeom prst="line">
            <a:avLst/>
          </a:prstGeom>
          <a:noFill/>
          <a:ln w="12700" cap="rnd" cmpd="sng" algn="ctr">
            <a:solidFill>
              <a:srgbClr val="05D276"/>
            </a:solidFill>
            <a:prstDash val="solid"/>
            <a:miter lim="800000"/>
          </a:ln>
          <a:effectLst/>
        </p:spPr>
      </p:cxn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BA55C36-AE96-404E-AA41-7C1FD65564D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CFD3F41-9577-F741-9030-02201F2F1706}" type="datetime4">
              <a:rPr lang="en-PH" smtClean="0"/>
              <a:t>March 11, 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DD9B894-4B15-8049-B182-7F517321D04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Confidential – © 2020, The RepTrak Company. All rights reserved.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A9D7A6-CCC8-B34B-89F3-93885274A24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59A9E7B-36BA-1F41-8405-CCFB9889FC9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117F1E62-5D37-B643-AD1E-3C9F26656B7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97268" y="378143"/>
            <a:ext cx="1238250" cy="220282"/>
          </a:xfrm>
        </p:spPr>
        <p:txBody>
          <a:bodyPr>
            <a:noAutofit/>
          </a:bodyPr>
          <a:lstStyle>
            <a:lvl1pPr marL="0" indent="0">
              <a:buNone/>
              <a:defRPr sz="1000">
                <a:solidFill>
                  <a:schemeClr val="tx2"/>
                </a:solidFill>
                <a:latin typeface="Montserrat" pitchFamily="2" charset="77"/>
              </a:defRPr>
            </a:lvl1pPr>
            <a:lvl2pPr marL="457200" indent="0">
              <a:buNone/>
              <a:defRPr sz="900">
                <a:latin typeface="Montserrat" pitchFamily="2" charset="77"/>
              </a:defRPr>
            </a:lvl2pPr>
            <a:lvl3pPr marL="914400" indent="0">
              <a:buNone/>
              <a:defRPr sz="900">
                <a:latin typeface="Montserrat" pitchFamily="2" charset="77"/>
              </a:defRPr>
            </a:lvl3pPr>
            <a:lvl4pPr marL="1371600" indent="0">
              <a:buNone/>
              <a:defRPr sz="900">
                <a:latin typeface="Montserrat" pitchFamily="2" charset="77"/>
              </a:defRPr>
            </a:lvl4pPr>
            <a:lvl5pPr marL="1828800" indent="0">
              <a:buNone/>
              <a:defRPr sz="900">
                <a:latin typeface="Montserrat" pitchFamily="2" charset="77"/>
              </a:defRPr>
            </a:lvl5pPr>
          </a:lstStyle>
          <a:p>
            <a:pPr lvl="0"/>
            <a:r>
              <a:rPr lang="en-US" dirty="0"/>
              <a:t>Add text here…</a:t>
            </a:r>
          </a:p>
        </p:txBody>
      </p:sp>
    </p:spTree>
    <p:extLst>
      <p:ext uri="{BB962C8B-B14F-4D97-AF65-F5344CB8AC3E}">
        <p14:creationId xmlns:p14="http://schemas.microsoft.com/office/powerpoint/2010/main" val="36060338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Image Header Lis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47D9CA3D-C4E0-544F-B94F-9C297BE91FE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384547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6A6D91-EB98-2D45-82F6-0E61A14D4F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97029"/>
            <a:ext cx="4263887" cy="2036709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tx2"/>
                </a:solidFill>
                <a:latin typeface="Montserrat" pitchFamily="2" charset="77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2" name="Picture Placeholder 10">
            <a:extLst>
              <a:ext uri="{FF2B5EF4-FFF2-40B4-BE49-F238E27FC236}">
                <a16:creationId xmlns:a16="http://schemas.microsoft.com/office/drawing/2014/main" id="{109DEFF9-3BC9-644E-BA34-332CFCCF0C2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0787063" y="296863"/>
            <a:ext cx="1152525" cy="511175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lang="en-US" dirty="0"/>
              <a:t>Add logo here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8DD839B1-7020-1F44-AF01-31BBE2B919D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10478" y="4276701"/>
            <a:ext cx="4264025" cy="557213"/>
          </a:xfrm>
          <a:effectLst/>
        </p:spPr>
        <p:txBody>
          <a:bodyPr anchor="ctr">
            <a:noAutofit/>
          </a:bodyPr>
          <a:lstStyle>
            <a:lvl1pPr marL="285750" indent="-285750">
              <a:buClr>
                <a:schemeClr val="tx1"/>
              </a:buClr>
              <a:buFont typeface="Menlo Regular" panose="020B0609030804020204" pitchFamily="49" charset="0"/>
              <a:buChar char="⎮"/>
              <a:defRPr sz="1400">
                <a:solidFill>
                  <a:schemeClr val="tx2"/>
                </a:solidFill>
                <a:latin typeface="Montserrat" pitchFamily="2" charset="77"/>
              </a:defRPr>
            </a:lvl1pPr>
          </a:lstStyle>
          <a:p>
            <a:pPr lvl="0"/>
            <a:r>
              <a:rPr lang="en-US" dirty="0"/>
              <a:t>Add text/content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F4B152E2-FD7B-354D-80DE-605AF4FE908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10478" y="5015923"/>
            <a:ext cx="4264025" cy="557213"/>
          </a:xfrm>
          <a:effectLst/>
        </p:spPr>
        <p:txBody>
          <a:bodyPr anchor="ctr">
            <a:noAutofit/>
          </a:bodyPr>
          <a:lstStyle>
            <a:lvl1pPr marL="285750" indent="-285750">
              <a:buClr>
                <a:schemeClr val="tx1"/>
              </a:buClr>
              <a:buFont typeface="Menlo Regular" panose="020B0609030804020204" pitchFamily="49" charset="0"/>
              <a:buChar char="⎮"/>
              <a:defRPr sz="1400">
                <a:solidFill>
                  <a:schemeClr val="tx2"/>
                </a:solidFill>
                <a:latin typeface="Montserrat" pitchFamily="2" charset="77"/>
              </a:defRPr>
            </a:lvl1pPr>
          </a:lstStyle>
          <a:p>
            <a:pPr lvl="0"/>
            <a:r>
              <a:rPr lang="en-US" dirty="0"/>
              <a:t>Add text/content</a:t>
            </a: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F6EDBBCC-512A-BC46-9CB1-A9DF9C96275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10478" y="5749280"/>
            <a:ext cx="4264025" cy="557213"/>
          </a:xfrm>
          <a:effectLst/>
        </p:spPr>
        <p:txBody>
          <a:bodyPr anchor="ctr">
            <a:noAutofit/>
          </a:bodyPr>
          <a:lstStyle>
            <a:lvl1pPr marL="285750" indent="-285750">
              <a:buClr>
                <a:schemeClr val="tx1"/>
              </a:buClr>
              <a:buFont typeface="Menlo Regular" panose="020B0609030804020204" pitchFamily="49" charset="0"/>
              <a:buChar char="⎮"/>
              <a:defRPr sz="1400">
                <a:solidFill>
                  <a:schemeClr val="tx2"/>
                </a:solidFill>
                <a:latin typeface="Montserrat" pitchFamily="2" charset="77"/>
              </a:defRPr>
            </a:lvl1pPr>
          </a:lstStyle>
          <a:p>
            <a:pPr lvl="0"/>
            <a:r>
              <a:rPr lang="en-US" dirty="0"/>
              <a:t>Add text/content</a:t>
            </a:r>
          </a:p>
        </p:txBody>
      </p:sp>
      <p:sp>
        <p:nvSpPr>
          <p:cNvPr id="17" name="Text Placeholder 13">
            <a:extLst>
              <a:ext uri="{FF2B5EF4-FFF2-40B4-BE49-F238E27FC236}">
                <a16:creationId xmlns:a16="http://schemas.microsoft.com/office/drawing/2014/main" id="{A35D3568-B781-CE43-8C79-62785379B3B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788426" y="4276701"/>
            <a:ext cx="4264025" cy="557213"/>
          </a:xfrm>
          <a:effectLst/>
        </p:spPr>
        <p:txBody>
          <a:bodyPr anchor="ctr">
            <a:noAutofit/>
          </a:bodyPr>
          <a:lstStyle>
            <a:lvl1pPr marL="285750" indent="-285750">
              <a:buClr>
                <a:schemeClr val="tx1"/>
              </a:buClr>
              <a:buFont typeface="Menlo Regular" panose="020B0609030804020204" pitchFamily="49" charset="0"/>
              <a:buChar char="⎮"/>
              <a:defRPr sz="1400">
                <a:solidFill>
                  <a:schemeClr val="tx2"/>
                </a:solidFill>
                <a:latin typeface="Montserrat" pitchFamily="2" charset="77"/>
              </a:defRPr>
            </a:lvl1pPr>
          </a:lstStyle>
          <a:p>
            <a:pPr lvl="0"/>
            <a:r>
              <a:rPr lang="en-US" dirty="0"/>
              <a:t>Add text/content</a:t>
            </a:r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6989682E-6B35-A647-A4F0-323B492EE61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788426" y="5015923"/>
            <a:ext cx="4264025" cy="557213"/>
          </a:xfrm>
          <a:effectLst/>
        </p:spPr>
        <p:txBody>
          <a:bodyPr anchor="ctr">
            <a:noAutofit/>
          </a:bodyPr>
          <a:lstStyle>
            <a:lvl1pPr marL="285750" indent="-285750">
              <a:buClr>
                <a:schemeClr val="tx1"/>
              </a:buClr>
              <a:buFont typeface="Menlo Regular" panose="020B0609030804020204" pitchFamily="49" charset="0"/>
              <a:buChar char="⎮"/>
              <a:defRPr sz="1400">
                <a:solidFill>
                  <a:schemeClr val="tx2"/>
                </a:solidFill>
                <a:latin typeface="Montserrat" pitchFamily="2" charset="77"/>
              </a:defRPr>
            </a:lvl1pPr>
          </a:lstStyle>
          <a:p>
            <a:pPr lvl="0"/>
            <a:r>
              <a:rPr lang="en-US" dirty="0"/>
              <a:t>Add text/content</a:t>
            </a:r>
          </a:p>
        </p:txBody>
      </p:sp>
      <p:sp>
        <p:nvSpPr>
          <p:cNvPr id="19" name="Text Placeholder 13">
            <a:extLst>
              <a:ext uri="{FF2B5EF4-FFF2-40B4-BE49-F238E27FC236}">
                <a16:creationId xmlns:a16="http://schemas.microsoft.com/office/drawing/2014/main" id="{D07A02D1-BFCE-494F-9739-336329F9EEB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788426" y="5749280"/>
            <a:ext cx="4264025" cy="557213"/>
          </a:xfrm>
          <a:effectLst/>
        </p:spPr>
        <p:txBody>
          <a:bodyPr anchor="ctr">
            <a:noAutofit/>
          </a:bodyPr>
          <a:lstStyle>
            <a:lvl1pPr marL="285750" indent="-285750">
              <a:buClr>
                <a:schemeClr val="tx1"/>
              </a:buClr>
              <a:buFont typeface="Menlo Regular" panose="020B0609030804020204" pitchFamily="49" charset="0"/>
              <a:buChar char="⎮"/>
              <a:defRPr sz="1400">
                <a:solidFill>
                  <a:schemeClr val="tx2"/>
                </a:solidFill>
                <a:latin typeface="Montserrat" pitchFamily="2" charset="77"/>
              </a:defRPr>
            </a:lvl1pPr>
          </a:lstStyle>
          <a:p>
            <a:pPr lvl="0"/>
            <a:r>
              <a:rPr lang="en-US" dirty="0"/>
              <a:t>Add text/content</a:t>
            </a:r>
          </a:p>
        </p:txBody>
      </p:sp>
      <p:sp>
        <p:nvSpPr>
          <p:cNvPr id="20" name="Date Placeholder 19">
            <a:extLst>
              <a:ext uri="{FF2B5EF4-FFF2-40B4-BE49-F238E27FC236}">
                <a16:creationId xmlns:a16="http://schemas.microsoft.com/office/drawing/2014/main" id="{6538D255-84C6-AF48-A063-C28A79CC20DF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fld id="{0E8B548F-8329-F44E-B30B-F37FBEBFDFD3}" type="datetime4">
              <a:rPr lang="en-PH" smtClean="0"/>
              <a:t>March 11, 2021</a:t>
            </a:fld>
            <a:endParaRPr lang="en-US"/>
          </a:p>
        </p:txBody>
      </p: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7194AAF3-1A07-E144-ACB7-58B1CB637425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Confidential – © 2020, The RepTrak Company. All rights reserved.</a:t>
            </a:r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6ADAB27D-623A-1342-AFBA-8F72A860E245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>
          <a:xfrm>
            <a:off x="252248" y="305402"/>
            <a:ext cx="494727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59A9E7B-36BA-1F41-8405-CCFB9889FC91}" type="slidenum">
              <a:rPr lang="en-US" smtClean="0"/>
              <a:pPr/>
              <a:t>‹#›</a:t>
            </a:fld>
            <a:r>
              <a:rPr lang="en-US" dirty="0"/>
              <a:t> </a:t>
            </a:r>
            <a:r>
              <a:rPr lang="en-US" dirty="0">
                <a:solidFill>
                  <a:schemeClr val="tx1"/>
                </a:solidFill>
              </a:rPr>
              <a:t> |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0D82A11A-FD0F-2043-9F07-9D661B76A2D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99563" y="410356"/>
            <a:ext cx="1357313" cy="180975"/>
          </a:xfrm>
        </p:spPr>
        <p:txBody>
          <a:bodyPr anchor="ctr">
            <a:noAutofit/>
          </a:bodyPr>
          <a:lstStyle>
            <a:lvl1pPr marL="0" indent="0">
              <a:buNone/>
              <a:defRPr sz="1000">
                <a:solidFill>
                  <a:schemeClr val="tx2"/>
                </a:solidFill>
                <a:latin typeface="Montserrat" pitchFamily="2" charset="77"/>
              </a:defRPr>
            </a:lvl1pPr>
            <a:lvl2pPr marL="457200" indent="0">
              <a:buNone/>
              <a:defRPr sz="1000">
                <a:latin typeface="Montserrat" pitchFamily="2" charset="77"/>
              </a:defRPr>
            </a:lvl2pPr>
            <a:lvl3pPr marL="914400" indent="0">
              <a:buNone/>
              <a:defRPr sz="1000">
                <a:latin typeface="Montserrat" pitchFamily="2" charset="77"/>
              </a:defRPr>
            </a:lvl3pPr>
            <a:lvl4pPr marL="1371600" indent="0">
              <a:buNone/>
              <a:defRPr sz="1000">
                <a:latin typeface="Montserrat" pitchFamily="2" charset="77"/>
              </a:defRPr>
            </a:lvl4pPr>
            <a:lvl5pPr marL="1828800" indent="0">
              <a:buNone/>
              <a:defRPr sz="1000">
                <a:latin typeface="Montserrat" pitchFamily="2" charset="77"/>
              </a:defRPr>
            </a:lvl5pPr>
          </a:lstStyle>
          <a:p>
            <a:pPr lvl="0"/>
            <a:r>
              <a:rPr lang="en-US" dirty="0"/>
              <a:t>Add text here…</a:t>
            </a:r>
          </a:p>
        </p:txBody>
      </p:sp>
    </p:spTree>
    <p:extLst>
      <p:ext uri="{BB962C8B-B14F-4D97-AF65-F5344CB8AC3E}">
        <p14:creationId xmlns:p14="http://schemas.microsoft.com/office/powerpoint/2010/main" val="35707381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C2819D-4590-7C4A-B1DF-0F9CBA0849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012" y="1452387"/>
            <a:ext cx="506525" cy="514535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>
            <a:noAutofit/>
          </a:bodyPr>
          <a:lstStyle>
            <a:lvl1pPr algn="ctr">
              <a:lnSpc>
                <a:spcPct val="100000"/>
              </a:lnSpc>
              <a:defRPr sz="1600" b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r>
              <a:rPr lang="en-US" dirty="0"/>
              <a:t>#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6AD4F6-326E-E64C-8D23-0B059939FE4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543590" y="1452386"/>
            <a:ext cx="3218793" cy="514535"/>
          </a:xfrm>
        </p:spPr>
        <p:txBody>
          <a:bodyPr lIns="90000" anchor="ctr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Montserrat" pitchFamily="2" charset="77"/>
              </a:defRPr>
            </a:lvl1pPr>
            <a:lvl2pPr marL="457200" indent="0">
              <a:buNone/>
              <a:defRPr>
                <a:latin typeface="Montserrat" pitchFamily="2" charset="77"/>
              </a:defRPr>
            </a:lvl2pPr>
            <a:lvl3pPr marL="914400" indent="0">
              <a:buNone/>
              <a:defRPr>
                <a:latin typeface="Montserrat" pitchFamily="2" charset="77"/>
              </a:defRPr>
            </a:lvl3pPr>
            <a:lvl4pPr marL="1371600" indent="0">
              <a:buNone/>
              <a:defRPr>
                <a:latin typeface="Montserrat" pitchFamily="2" charset="77"/>
              </a:defRPr>
            </a:lvl4pPr>
            <a:lvl5pPr marL="1828800" indent="0">
              <a:buNone/>
              <a:defRPr>
                <a:latin typeface="Montserrat" pitchFamily="2" charset="77"/>
              </a:defRPr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9715FB-75F5-614E-900C-AF9D3642A0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5BF13-6D94-994B-92EB-EA1A19E4D338}" type="datetime4">
              <a:rPr lang="en-PH" smtClean="0"/>
              <a:t>March 11,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9007EC-F071-594C-AE14-A985609C6B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– © 2020, The RepTrak Company. All rights reserved.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E408AC-59BF-EB40-B861-92EF81BE7B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52248" y="305402"/>
            <a:ext cx="391511" cy="365125"/>
          </a:xfrm>
        </p:spPr>
        <p:txBody>
          <a:bodyPr/>
          <a:lstStyle>
            <a:lvl1pPr>
              <a:defRPr>
                <a:latin typeface="Montserrat" pitchFamily="2" charset="77"/>
              </a:defRPr>
            </a:lvl1pPr>
          </a:lstStyle>
          <a:p>
            <a:fld id="{559A9E7B-36BA-1F41-8405-CCFB9889FC91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D1E5D69-9C8A-BE44-BE39-DAFB661947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804906" y="254057"/>
            <a:ext cx="1097937" cy="492179"/>
          </a:xfrm>
          <a:prstGeom prst="rect">
            <a:avLst/>
          </a:prstGeom>
        </p:spPr>
      </p:pic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2D7C6001-DBEE-B344-BD39-BA2507040D4D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2543591" y="2328005"/>
            <a:ext cx="3218792" cy="514535"/>
          </a:xfrm>
        </p:spPr>
        <p:txBody>
          <a:bodyPr lIns="90000"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Montserrat" pitchFamily="2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8512C6A5-5703-7941-8EA4-56A14712872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85093" y="2328005"/>
            <a:ext cx="506744" cy="517790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60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7EA9C3A3-B684-C648-A360-E6919B892C6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885093" y="3206878"/>
            <a:ext cx="506744" cy="517790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60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50389DBF-9B88-1740-BEB9-300084A1016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885093" y="4085751"/>
            <a:ext cx="506744" cy="517790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60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6A19F9FE-9F78-BC40-AAB8-C927947ABC3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885093" y="4964625"/>
            <a:ext cx="506744" cy="517790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60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26" name="Content Placeholder 12">
            <a:extLst>
              <a:ext uri="{FF2B5EF4-FFF2-40B4-BE49-F238E27FC236}">
                <a16:creationId xmlns:a16="http://schemas.microsoft.com/office/drawing/2014/main" id="{1FCD8F1D-29A3-874A-AA91-390F0845E8D5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2543591" y="3210133"/>
            <a:ext cx="3218792" cy="514535"/>
          </a:xfrm>
        </p:spPr>
        <p:txBody>
          <a:bodyPr lIns="90000"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Montserrat" pitchFamily="2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27" name="Content Placeholder 12">
            <a:extLst>
              <a:ext uri="{FF2B5EF4-FFF2-40B4-BE49-F238E27FC236}">
                <a16:creationId xmlns:a16="http://schemas.microsoft.com/office/drawing/2014/main" id="{459BC03A-ED93-FE4D-98D6-51534A1003E5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2543591" y="4085751"/>
            <a:ext cx="3218792" cy="514535"/>
          </a:xfrm>
        </p:spPr>
        <p:txBody>
          <a:bodyPr lIns="90000"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Montserrat" pitchFamily="2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28" name="Content Placeholder 12">
            <a:extLst>
              <a:ext uri="{FF2B5EF4-FFF2-40B4-BE49-F238E27FC236}">
                <a16:creationId xmlns:a16="http://schemas.microsoft.com/office/drawing/2014/main" id="{31DD72D3-3884-9742-BABB-5F985BA21437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2543591" y="4962315"/>
            <a:ext cx="3218792" cy="514535"/>
          </a:xfrm>
        </p:spPr>
        <p:txBody>
          <a:bodyPr lIns="90000"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Montserrat" pitchFamily="2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29" name="Content Placeholder 12">
            <a:extLst>
              <a:ext uri="{FF2B5EF4-FFF2-40B4-BE49-F238E27FC236}">
                <a16:creationId xmlns:a16="http://schemas.microsoft.com/office/drawing/2014/main" id="{C8C7F1F3-4469-BD4A-AC3A-BF900C086AAF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7234861" y="2328005"/>
            <a:ext cx="3218792" cy="514535"/>
          </a:xfrm>
        </p:spPr>
        <p:txBody>
          <a:bodyPr lIns="90000"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Montserrat" pitchFamily="2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45D17EBA-630E-014E-88F5-5C98127E0A9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576363" y="2328005"/>
            <a:ext cx="506744" cy="517790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60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31" name="Text Placeholder 14">
            <a:extLst>
              <a:ext uri="{FF2B5EF4-FFF2-40B4-BE49-F238E27FC236}">
                <a16:creationId xmlns:a16="http://schemas.microsoft.com/office/drawing/2014/main" id="{0533F9E1-50FE-0A44-A5A7-C44AF4662ED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576363" y="3206878"/>
            <a:ext cx="506744" cy="517790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60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50A51873-EE58-2D4A-A21F-2DE81BEADE4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576363" y="4085751"/>
            <a:ext cx="506744" cy="517790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60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2152F273-629D-AD49-99AE-2F16DD4646A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576363" y="4964625"/>
            <a:ext cx="506744" cy="517790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60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34" name="Content Placeholder 12">
            <a:extLst>
              <a:ext uri="{FF2B5EF4-FFF2-40B4-BE49-F238E27FC236}">
                <a16:creationId xmlns:a16="http://schemas.microsoft.com/office/drawing/2014/main" id="{98BC2E2B-D6D6-F04D-AD04-542070875FB7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7234861" y="3210133"/>
            <a:ext cx="3218792" cy="514535"/>
          </a:xfrm>
        </p:spPr>
        <p:txBody>
          <a:bodyPr lIns="90000"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Montserrat" pitchFamily="2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35" name="Content Placeholder 12">
            <a:extLst>
              <a:ext uri="{FF2B5EF4-FFF2-40B4-BE49-F238E27FC236}">
                <a16:creationId xmlns:a16="http://schemas.microsoft.com/office/drawing/2014/main" id="{87C9A2A1-5480-FE42-A5AF-A5ADF6F2D248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7234861" y="4085751"/>
            <a:ext cx="3218792" cy="514535"/>
          </a:xfrm>
        </p:spPr>
        <p:txBody>
          <a:bodyPr lIns="90000"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Montserrat" pitchFamily="2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36" name="Content Placeholder 12">
            <a:extLst>
              <a:ext uri="{FF2B5EF4-FFF2-40B4-BE49-F238E27FC236}">
                <a16:creationId xmlns:a16="http://schemas.microsoft.com/office/drawing/2014/main" id="{D596C4C8-877C-714D-A311-9A05211A276D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7234861" y="4962315"/>
            <a:ext cx="3218792" cy="514535"/>
          </a:xfrm>
        </p:spPr>
        <p:txBody>
          <a:bodyPr lIns="90000"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Montserrat" pitchFamily="2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37" name="Content Placeholder 12">
            <a:extLst>
              <a:ext uri="{FF2B5EF4-FFF2-40B4-BE49-F238E27FC236}">
                <a16:creationId xmlns:a16="http://schemas.microsoft.com/office/drawing/2014/main" id="{7E89EB06-07FA-A842-8B81-A7D4B9DEE8BA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7234861" y="1452386"/>
            <a:ext cx="3218792" cy="514535"/>
          </a:xfrm>
        </p:spPr>
        <p:txBody>
          <a:bodyPr lIns="90000"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Montserrat" pitchFamily="2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801F641B-30D2-0C4C-A430-DF34147BF7CB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576363" y="1452386"/>
            <a:ext cx="506744" cy="517790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60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285F9680-67BA-D146-A649-AD47C3A8F1C8}"/>
              </a:ext>
            </a:extLst>
          </p:cNvPr>
          <p:cNvCxnSpPr/>
          <p:nvPr userDrawn="1"/>
        </p:nvCxnSpPr>
        <p:spPr>
          <a:xfrm>
            <a:off x="793367" y="397964"/>
            <a:ext cx="0" cy="180000"/>
          </a:xfrm>
          <a:prstGeom prst="line">
            <a:avLst/>
          </a:prstGeom>
          <a:ln w="12700" cap="rnd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3702768B-EBC4-204E-979A-C4B7988A05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2975" y="397477"/>
            <a:ext cx="1357313" cy="180975"/>
          </a:xfrm>
        </p:spPr>
        <p:txBody>
          <a:bodyPr anchor="ctr">
            <a:noAutofit/>
          </a:bodyPr>
          <a:lstStyle>
            <a:lvl1pPr marL="0" indent="0">
              <a:buNone/>
              <a:defRPr sz="1000">
                <a:latin typeface="Montserrat" pitchFamily="2" charset="77"/>
              </a:defRPr>
            </a:lvl1pPr>
            <a:lvl2pPr marL="457200" indent="0">
              <a:buNone/>
              <a:defRPr sz="1000">
                <a:latin typeface="Montserrat" pitchFamily="2" charset="77"/>
              </a:defRPr>
            </a:lvl2pPr>
            <a:lvl3pPr marL="914400" indent="0">
              <a:buNone/>
              <a:defRPr sz="1000">
                <a:latin typeface="Montserrat" pitchFamily="2" charset="77"/>
              </a:defRPr>
            </a:lvl3pPr>
            <a:lvl4pPr marL="1371600" indent="0">
              <a:buNone/>
              <a:defRPr sz="1000">
                <a:latin typeface="Montserrat" pitchFamily="2" charset="77"/>
              </a:defRPr>
            </a:lvl4pPr>
            <a:lvl5pPr marL="1828800" indent="0">
              <a:buNone/>
              <a:defRPr sz="1000">
                <a:latin typeface="Montserrat" pitchFamily="2" charset="77"/>
              </a:defRPr>
            </a:lvl5pPr>
          </a:lstStyle>
          <a:p>
            <a:pPr lvl="0"/>
            <a:r>
              <a:rPr lang="en-US" dirty="0"/>
              <a:t>Add text here…</a:t>
            </a:r>
          </a:p>
        </p:txBody>
      </p:sp>
    </p:spTree>
    <p:extLst>
      <p:ext uri="{BB962C8B-B14F-4D97-AF65-F5344CB8AC3E}">
        <p14:creationId xmlns:p14="http://schemas.microsoft.com/office/powerpoint/2010/main" val="85751059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6C434-FEAF-AD40-B4E4-CFB38A84D4D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680400"/>
            <a:ext cx="10515600" cy="741600"/>
          </a:xfrm>
        </p:spPr>
        <p:txBody>
          <a:bodyPr>
            <a:normAutofit/>
          </a:bodyPr>
          <a:lstStyle>
            <a:lvl1pPr>
              <a:defRPr sz="2400" b="1"/>
            </a:lvl1pPr>
          </a:lstStyle>
          <a:p>
            <a:r>
              <a:rPr lang="en-US" dirty="0"/>
              <a:t>Table Template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2E296E4-7F8C-4B41-8523-E5F3695382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F1A918-71A6-5C4C-9402-B3EAF9371B8B}" type="datetime4">
              <a:rPr lang="en-PH" smtClean="0"/>
              <a:t>March 11, 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BE8B69-554B-6C45-8182-6B76214BC6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/>
              <a:t>Confidential – © 2020, The RepTrak Company. All rights reserved</a:t>
            </a:r>
            <a:r>
              <a:rPr lang="en-US"/>
              <a:t>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B1E6E7-4C6E-4547-8D70-7426D5059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A9E7B-36BA-1F41-8405-CCFB9889FC91}" type="slidenum">
              <a:rPr lang="en-US" smtClean="0"/>
              <a:pPr/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E86908F-DBB0-CD41-B398-999683F2FE9A}"/>
              </a:ext>
            </a:extLst>
          </p:cNvPr>
          <p:cNvCxnSpPr>
            <a:cxnSpLocks/>
          </p:cNvCxnSpPr>
          <p:nvPr userDrawn="1"/>
        </p:nvCxnSpPr>
        <p:spPr>
          <a:xfrm>
            <a:off x="942975" y="1584000"/>
            <a:ext cx="539836" cy="0"/>
          </a:xfrm>
          <a:prstGeom prst="line">
            <a:avLst/>
          </a:prstGeom>
          <a:ln w="3810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CF5058A-CB24-A745-A7C3-AA1AA4127AD0}"/>
              </a:ext>
            </a:extLst>
          </p:cNvPr>
          <p:cNvCxnSpPr/>
          <p:nvPr userDrawn="1"/>
        </p:nvCxnSpPr>
        <p:spPr>
          <a:xfrm>
            <a:off x="793367" y="397964"/>
            <a:ext cx="0" cy="180000"/>
          </a:xfrm>
          <a:prstGeom prst="line">
            <a:avLst/>
          </a:prstGeom>
          <a:ln w="12700" cap="rnd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B49EE343-9E0D-D643-A2AF-21D722F89F5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2975" y="397477"/>
            <a:ext cx="1357313" cy="180975"/>
          </a:xfrm>
        </p:spPr>
        <p:txBody>
          <a:bodyPr anchor="ctr">
            <a:noAutofit/>
          </a:bodyPr>
          <a:lstStyle>
            <a:lvl1pPr marL="0" indent="0">
              <a:buNone/>
              <a:defRPr sz="1000">
                <a:solidFill>
                  <a:schemeClr val="tx2"/>
                </a:solidFill>
                <a:latin typeface="Montserrat" pitchFamily="2" charset="77"/>
              </a:defRPr>
            </a:lvl1pPr>
            <a:lvl2pPr marL="457200" indent="0">
              <a:buNone/>
              <a:defRPr sz="1000">
                <a:latin typeface="Montserrat" pitchFamily="2" charset="77"/>
              </a:defRPr>
            </a:lvl2pPr>
            <a:lvl3pPr marL="914400" indent="0">
              <a:buNone/>
              <a:defRPr sz="1000">
                <a:latin typeface="Montserrat" pitchFamily="2" charset="77"/>
              </a:defRPr>
            </a:lvl3pPr>
            <a:lvl4pPr marL="1371600" indent="0">
              <a:buNone/>
              <a:defRPr sz="1000">
                <a:latin typeface="Montserrat" pitchFamily="2" charset="77"/>
              </a:defRPr>
            </a:lvl4pPr>
            <a:lvl5pPr marL="1828800" indent="0">
              <a:buNone/>
              <a:defRPr sz="1000">
                <a:latin typeface="Montserrat" pitchFamily="2" charset="77"/>
              </a:defRPr>
            </a:lvl5pPr>
          </a:lstStyle>
          <a:p>
            <a:pPr lvl="0"/>
            <a:r>
              <a:rPr lang="en-US" dirty="0"/>
              <a:t>Add text here…</a:t>
            </a:r>
          </a:p>
        </p:txBody>
      </p:sp>
      <p:sp>
        <p:nvSpPr>
          <p:cNvPr id="16" name="Table Placeholder 15">
            <a:extLst>
              <a:ext uri="{FF2B5EF4-FFF2-40B4-BE49-F238E27FC236}">
                <a16:creationId xmlns:a16="http://schemas.microsoft.com/office/drawing/2014/main" id="{A99857F3-7C1B-DA49-93D1-ADC3D731E263}"/>
              </a:ext>
            </a:extLst>
          </p:cNvPr>
          <p:cNvSpPr>
            <a:spLocks noGrp="1"/>
          </p:cNvSpPr>
          <p:nvPr>
            <p:ph type="tbl" sz="quarter" idx="15"/>
          </p:nvPr>
        </p:nvSpPr>
        <p:spPr>
          <a:xfrm>
            <a:off x="1482725" y="2205038"/>
            <a:ext cx="3089275" cy="3636962"/>
          </a:xfrm>
        </p:spPr>
        <p:txBody>
          <a:bodyPr/>
          <a:lstStyle/>
          <a:p>
            <a:r>
              <a:rPr lang="en-GB"/>
              <a:t>Click icon to add table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4672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7516D-2C44-084E-8FC2-7199AC2C7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609843"/>
            <a:ext cx="10515600" cy="1695613"/>
          </a:xfrm>
        </p:spPr>
        <p:txBody>
          <a:bodyPr anchor="b">
            <a:noAutofit/>
          </a:bodyPr>
          <a:lstStyle>
            <a:lvl1pPr algn="ctr">
              <a:defRPr sz="4800" b="1">
                <a:solidFill>
                  <a:schemeClr val="accent6"/>
                </a:solidFill>
                <a:latin typeface="Montserrat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5DEB09-4FA5-2247-BB4E-E56FF24F05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3784337"/>
            <a:ext cx="10515600" cy="1011838"/>
          </a:xfrm>
        </p:spPr>
        <p:txBody>
          <a:bodyPr>
            <a:noAutofit/>
          </a:bodyPr>
          <a:lstStyle>
            <a:lvl1pPr marL="0" indent="0" algn="ctr">
              <a:lnSpc>
                <a:spcPts val="2280"/>
              </a:lnSpc>
              <a:buNone/>
              <a:defRPr sz="1400">
                <a:solidFill>
                  <a:schemeClr val="accent6"/>
                </a:solidFill>
                <a:latin typeface="Montserrat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759BBCA-AF47-1143-8F89-6116BF13A6BA}"/>
              </a:ext>
            </a:extLst>
          </p:cNvPr>
          <p:cNvCxnSpPr>
            <a:cxnSpLocks/>
          </p:cNvCxnSpPr>
          <p:nvPr userDrawn="1"/>
        </p:nvCxnSpPr>
        <p:spPr>
          <a:xfrm>
            <a:off x="4860319" y="3544896"/>
            <a:ext cx="2471363" cy="0"/>
          </a:xfrm>
          <a:prstGeom prst="line">
            <a:avLst/>
          </a:prstGeom>
          <a:ln w="3810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A96A7402-993E-C047-9C3D-380F4BE1C1CE}"/>
              </a:ext>
            </a:extLst>
          </p:cNvPr>
          <p:cNvSpPr/>
          <p:nvPr userDrawn="1"/>
        </p:nvSpPr>
        <p:spPr>
          <a:xfrm>
            <a:off x="0" y="6750051"/>
            <a:ext cx="12192000" cy="1365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6">
            <a:extLst>
              <a:ext uri="{FF2B5EF4-FFF2-40B4-BE49-F238E27FC236}">
                <a16:creationId xmlns:a16="http://schemas.microsoft.com/office/drawing/2014/main" id="{678C2FC9-322B-B24D-BDE4-3D50EA9CF4F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804906" y="254057"/>
            <a:ext cx="1097937" cy="492178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CA48CF-FBD5-DC4A-A94E-F31CCFF0732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410A12F2-DD99-0B49-9D87-451F14F5F6C7}" type="datetime4">
              <a:rPr lang="en-PH" smtClean="0"/>
              <a:t>March 11,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623BE9-DD69-A14F-ADE5-3E79B0809C5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Confidential – © 2020, The RepTrak Company. All rights reserved.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E3E50-F191-9945-A12C-904ACDBFECE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59A9E7B-36BA-1F41-8405-CCFB9889FC91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E3DE01A-7A63-7A43-A822-9DE4BDA1674B}"/>
              </a:ext>
            </a:extLst>
          </p:cNvPr>
          <p:cNvCxnSpPr/>
          <p:nvPr userDrawn="1"/>
        </p:nvCxnSpPr>
        <p:spPr>
          <a:xfrm>
            <a:off x="793367" y="397964"/>
            <a:ext cx="0" cy="180000"/>
          </a:xfrm>
          <a:prstGeom prst="line">
            <a:avLst/>
          </a:prstGeom>
          <a:noFill/>
          <a:ln w="12700" cap="rnd" cmpd="sng" algn="ctr">
            <a:solidFill>
              <a:srgbClr val="05D276"/>
            </a:solidFill>
            <a:prstDash val="solid"/>
            <a:miter lim="800000"/>
          </a:ln>
          <a:effectLst/>
        </p:spPr>
      </p:cxn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FB40682C-5D13-7049-ABA2-34F58CA12B8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97268" y="378143"/>
            <a:ext cx="1238250" cy="220282"/>
          </a:xfrm>
        </p:spPr>
        <p:txBody>
          <a:bodyPr>
            <a:noAutofit/>
          </a:bodyPr>
          <a:lstStyle>
            <a:lvl1pPr marL="0" indent="0">
              <a:buNone/>
              <a:defRPr sz="1000">
                <a:solidFill>
                  <a:schemeClr val="tx2"/>
                </a:solidFill>
                <a:latin typeface="Montserrat" pitchFamily="2" charset="77"/>
              </a:defRPr>
            </a:lvl1pPr>
            <a:lvl2pPr marL="457200" indent="0">
              <a:buNone/>
              <a:defRPr sz="900">
                <a:latin typeface="Montserrat" pitchFamily="2" charset="77"/>
              </a:defRPr>
            </a:lvl2pPr>
            <a:lvl3pPr marL="914400" indent="0">
              <a:buNone/>
              <a:defRPr sz="900">
                <a:latin typeface="Montserrat" pitchFamily="2" charset="77"/>
              </a:defRPr>
            </a:lvl3pPr>
            <a:lvl4pPr marL="1371600" indent="0">
              <a:buNone/>
              <a:defRPr sz="900">
                <a:latin typeface="Montserrat" pitchFamily="2" charset="77"/>
              </a:defRPr>
            </a:lvl4pPr>
            <a:lvl5pPr marL="1828800" indent="0">
              <a:buNone/>
              <a:defRPr sz="900">
                <a:latin typeface="Montserrat" pitchFamily="2" charset="77"/>
              </a:defRPr>
            </a:lvl5pPr>
          </a:lstStyle>
          <a:p>
            <a:pPr lvl="0"/>
            <a:r>
              <a:rPr lang="en-US" dirty="0"/>
              <a:t>Add text here…</a:t>
            </a:r>
          </a:p>
        </p:txBody>
      </p:sp>
    </p:spTree>
    <p:extLst>
      <p:ext uri="{BB962C8B-B14F-4D97-AF65-F5344CB8AC3E}">
        <p14:creationId xmlns:p14="http://schemas.microsoft.com/office/powerpoint/2010/main" val="252117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0392F7-5868-634E-8BAB-07A8DB668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800" y="680400"/>
            <a:ext cx="10515600" cy="741600"/>
          </a:xfrm>
        </p:spPr>
        <p:txBody>
          <a:bodyPr anchor="ctr">
            <a:normAutofit/>
          </a:bodyPr>
          <a:lstStyle>
            <a:lvl1pPr>
              <a:defRPr sz="2400" b="1">
                <a:latin typeface="Montserrat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841052-BA3D-DF41-B6C0-321FEB7226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2154313"/>
            <a:ext cx="3336471" cy="552788"/>
          </a:xfrm>
          <a:solidFill>
            <a:schemeClr val="tx1"/>
          </a:solidFill>
          <a:ln>
            <a:noFill/>
          </a:ln>
          <a:effectLst>
            <a:outerShdw dist="38100" dir="5400000" algn="t" rotWithShape="0">
              <a:schemeClr val="bg1"/>
            </a:outerShdw>
          </a:effectLst>
        </p:spPr>
        <p:txBody>
          <a:bodyPr lIns="108000" tIns="108000" rIns="108000" bIns="108000" anchor="ctr">
            <a:noAutofit/>
          </a:bodyPr>
          <a:lstStyle>
            <a:lvl1pPr marL="0" indent="0">
              <a:buNone/>
              <a:defRPr sz="1400" b="1">
                <a:solidFill>
                  <a:schemeClr val="bg2"/>
                </a:solidFill>
                <a:latin typeface="Montserrat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2B5783-8D7C-2444-82E8-B463DC7B9F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923677"/>
            <a:ext cx="3336471" cy="3637461"/>
          </a:xfrm>
        </p:spPr>
        <p:txBody>
          <a:bodyPr>
            <a:normAutofit/>
          </a:bodyPr>
          <a:lstStyle>
            <a:lvl1pPr marL="0" indent="0">
              <a:lnSpc>
                <a:spcPts val="2280"/>
              </a:lnSpc>
              <a:buNone/>
              <a:defRPr sz="1400">
                <a:latin typeface="Montserrat" pitchFamily="2" charset="77"/>
              </a:defRPr>
            </a:lvl1pPr>
            <a:lvl2pPr marL="233363" indent="0">
              <a:lnSpc>
                <a:spcPts val="2280"/>
              </a:lnSpc>
              <a:buNone/>
              <a:tabLst/>
              <a:defRPr sz="1400">
                <a:latin typeface="Montserrat" pitchFamily="2" charset="77"/>
              </a:defRPr>
            </a:lvl2pPr>
            <a:lvl3pPr marL="492125" indent="0">
              <a:lnSpc>
                <a:spcPts val="2280"/>
              </a:lnSpc>
              <a:buNone/>
              <a:tabLst/>
              <a:defRPr sz="1400">
                <a:latin typeface="Montserrat" pitchFamily="2" charset="77"/>
              </a:defRPr>
            </a:lvl3pPr>
            <a:lvl4pPr marL="714375" indent="0">
              <a:lnSpc>
                <a:spcPts val="2280"/>
              </a:lnSpc>
              <a:buNone/>
              <a:tabLst/>
              <a:defRPr sz="1400">
                <a:latin typeface="Montserrat" pitchFamily="2" charset="77"/>
              </a:defRPr>
            </a:lvl4pPr>
            <a:lvl5pPr marL="985838" indent="0">
              <a:lnSpc>
                <a:spcPts val="2280"/>
              </a:lnSpc>
              <a:buNone/>
              <a:tabLst/>
              <a:defRPr sz="1400">
                <a:latin typeface="Montserrat" pitchFamily="2" charset="77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401949A-E627-1A4D-A613-E2A4751D02F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412392" y="2154313"/>
            <a:ext cx="3352903" cy="552788"/>
          </a:xfrm>
          <a:solidFill>
            <a:schemeClr val="tx1"/>
          </a:solidFill>
          <a:ln>
            <a:noFill/>
          </a:ln>
          <a:effectLst>
            <a:outerShdw dist="38100" dir="5400000" algn="t" rotWithShape="0">
              <a:schemeClr val="bg1"/>
            </a:outerShdw>
          </a:effectLst>
        </p:spPr>
        <p:txBody>
          <a:bodyPr lIns="108000" tIns="108000" rIns="108000" bIns="108000" anchor="ctr">
            <a:noAutofit/>
          </a:bodyPr>
          <a:lstStyle>
            <a:lvl1pPr marL="0" indent="0">
              <a:buNone/>
              <a:defRPr sz="1400" b="1">
                <a:solidFill>
                  <a:schemeClr val="bg2"/>
                </a:solidFill>
                <a:latin typeface="Montserrat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238CDC6-7583-934F-8BAB-8AFB592869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12392" y="2923677"/>
            <a:ext cx="3352903" cy="3637461"/>
          </a:xfrm>
        </p:spPr>
        <p:txBody>
          <a:bodyPr>
            <a:normAutofit/>
          </a:bodyPr>
          <a:lstStyle>
            <a:lvl1pPr marL="0" indent="0">
              <a:lnSpc>
                <a:spcPts val="2280"/>
              </a:lnSpc>
              <a:buNone/>
              <a:defRPr sz="1400">
                <a:latin typeface="Montserrat" pitchFamily="2" charset="77"/>
              </a:defRPr>
            </a:lvl1pPr>
            <a:lvl2pPr marL="233363" indent="0">
              <a:lnSpc>
                <a:spcPts val="2280"/>
              </a:lnSpc>
              <a:buNone/>
              <a:tabLst/>
              <a:defRPr sz="1400">
                <a:latin typeface="Montserrat" pitchFamily="2" charset="77"/>
              </a:defRPr>
            </a:lvl2pPr>
            <a:lvl3pPr marL="492125" indent="0">
              <a:lnSpc>
                <a:spcPts val="2280"/>
              </a:lnSpc>
              <a:buNone/>
              <a:tabLst/>
              <a:defRPr sz="1400">
                <a:latin typeface="Montserrat" pitchFamily="2" charset="77"/>
              </a:defRPr>
            </a:lvl3pPr>
            <a:lvl4pPr marL="714375" indent="0">
              <a:lnSpc>
                <a:spcPts val="2280"/>
              </a:lnSpc>
              <a:buNone/>
              <a:tabLst/>
              <a:defRPr sz="1400">
                <a:latin typeface="Montserrat" pitchFamily="2" charset="77"/>
              </a:defRPr>
            </a:lvl4pPr>
            <a:lvl5pPr marL="985838" indent="0">
              <a:lnSpc>
                <a:spcPts val="2280"/>
              </a:lnSpc>
              <a:buNone/>
              <a:tabLst/>
              <a:defRPr sz="1400">
                <a:latin typeface="Montserrat" pitchFamily="2" charset="77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AB3E5FC-D202-7C43-99DC-BA2A80EFD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591A8C-680F-124E-B376-28514281C04A}" type="datetime4">
              <a:rPr lang="en-PH" smtClean="0"/>
              <a:t>March 11, 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6DDF35B-9E20-8445-A3EF-5D3A7C7D0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– © 2020, The RepTrak Company. All rights reserved.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01902B9-FD16-D446-9740-AFCA516FF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A9E7B-36BA-1F41-8405-CCFB9889FC91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6">
            <a:extLst>
              <a:ext uri="{FF2B5EF4-FFF2-40B4-BE49-F238E27FC236}">
                <a16:creationId xmlns:a16="http://schemas.microsoft.com/office/drawing/2014/main" id="{FC579867-2840-E741-B564-E6EBB3EA195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804906" y="254057"/>
            <a:ext cx="1097937" cy="492179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9913D53-7B8B-FD43-A219-EFC1F079528A}"/>
              </a:ext>
            </a:extLst>
          </p:cNvPr>
          <p:cNvCxnSpPr/>
          <p:nvPr userDrawn="1"/>
        </p:nvCxnSpPr>
        <p:spPr>
          <a:xfrm>
            <a:off x="793367" y="397964"/>
            <a:ext cx="0" cy="180000"/>
          </a:xfrm>
          <a:prstGeom prst="line">
            <a:avLst/>
          </a:prstGeom>
          <a:ln w="12700" cap="rnd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67AD9A61-920B-C549-9756-4E58BF9A07E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2975" y="397477"/>
            <a:ext cx="1357313" cy="180975"/>
          </a:xfrm>
        </p:spPr>
        <p:txBody>
          <a:bodyPr anchor="ctr">
            <a:noAutofit/>
          </a:bodyPr>
          <a:lstStyle>
            <a:lvl1pPr marL="0" indent="0">
              <a:buNone/>
              <a:defRPr sz="1000">
                <a:latin typeface="Montserrat" pitchFamily="2" charset="77"/>
              </a:defRPr>
            </a:lvl1pPr>
            <a:lvl2pPr marL="457200" indent="0">
              <a:buNone/>
              <a:defRPr sz="1000">
                <a:latin typeface="Montserrat" pitchFamily="2" charset="77"/>
              </a:defRPr>
            </a:lvl2pPr>
            <a:lvl3pPr marL="914400" indent="0">
              <a:buNone/>
              <a:defRPr sz="1000">
                <a:latin typeface="Montserrat" pitchFamily="2" charset="77"/>
              </a:defRPr>
            </a:lvl3pPr>
            <a:lvl4pPr marL="1371600" indent="0">
              <a:buNone/>
              <a:defRPr sz="1000">
                <a:latin typeface="Montserrat" pitchFamily="2" charset="77"/>
              </a:defRPr>
            </a:lvl4pPr>
            <a:lvl5pPr marL="1828800" indent="0">
              <a:buNone/>
              <a:defRPr sz="1000">
                <a:latin typeface="Montserrat" pitchFamily="2" charset="77"/>
              </a:defRPr>
            </a:lvl5pPr>
          </a:lstStyle>
          <a:p>
            <a:pPr lvl="0"/>
            <a:r>
              <a:rPr lang="en-US" dirty="0"/>
              <a:t>Add text here…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D1719E56-3FB8-A740-AE38-6106EACC3C9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001497" y="2154313"/>
            <a:ext cx="3352903" cy="552788"/>
          </a:xfrm>
          <a:solidFill>
            <a:schemeClr val="tx1"/>
          </a:solidFill>
          <a:ln>
            <a:noFill/>
          </a:ln>
          <a:effectLst>
            <a:outerShdw dist="38100" dir="5400000" algn="t" rotWithShape="0">
              <a:schemeClr val="bg1"/>
            </a:outerShdw>
          </a:effectLst>
        </p:spPr>
        <p:txBody>
          <a:bodyPr lIns="108000" tIns="108000" rIns="108000" bIns="108000" anchor="ctr">
            <a:noAutofit/>
          </a:bodyPr>
          <a:lstStyle>
            <a:lvl1pPr marL="0" indent="0">
              <a:buNone/>
              <a:defRPr sz="1400" b="1">
                <a:solidFill>
                  <a:schemeClr val="bg2"/>
                </a:solidFill>
                <a:latin typeface="Montserrat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C94DE7EC-817F-9A4C-BCDF-04957E76D765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8001497" y="2923677"/>
            <a:ext cx="3352903" cy="3637461"/>
          </a:xfrm>
        </p:spPr>
        <p:txBody>
          <a:bodyPr>
            <a:normAutofit/>
          </a:bodyPr>
          <a:lstStyle>
            <a:lvl1pPr marL="0" indent="0">
              <a:lnSpc>
                <a:spcPts val="2280"/>
              </a:lnSpc>
              <a:buNone/>
              <a:defRPr sz="1400">
                <a:latin typeface="Montserrat" pitchFamily="2" charset="77"/>
              </a:defRPr>
            </a:lvl1pPr>
            <a:lvl2pPr marL="233363" indent="0">
              <a:lnSpc>
                <a:spcPts val="2280"/>
              </a:lnSpc>
              <a:buNone/>
              <a:tabLst/>
              <a:defRPr sz="1400">
                <a:latin typeface="Montserrat" pitchFamily="2" charset="77"/>
              </a:defRPr>
            </a:lvl2pPr>
            <a:lvl3pPr marL="492125" indent="0">
              <a:lnSpc>
                <a:spcPts val="2280"/>
              </a:lnSpc>
              <a:buNone/>
              <a:tabLst/>
              <a:defRPr sz="1400">
                <a:latin typeface="Montserrat" pitchFamily="2" charset="77"/>
              </a:defRPr>
            </a:lvl3pPr>
            <a:lvl4pPr marL="714375" indent="0">
              <a:lnSpc>
                <a:spcPts val="2280"/>
              </a:lnSpc>
              <a:buNone/>
              <a:tabLst/>
              <a:defRPr sz="1400">
                <a:latin typeface="Montserrat" pitchFamily="2" charset="77"/>
              </a:defRPr>
            </a:lvl4pPr>
            <a:lvl5pPr marL="985838" indent="0">
              <a:lnSpc>
                <a:spcPts val="2280"/>
              </a:lnSpc>
              <a:buNone/>
              <a:tabLst/>
              <a:defRPr sz="1400">
                <a:latin typeface="Montserrat" pitchFamily="2" charset="77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13B5519-BDED-6A43-A468-68EA97067E32}"/>
              </a:ext>
            </a:extLst>
          </p:cNvPr>
          <p:cNvCxnSpPr>
            <a:cxnSpLocks/>
          </p:cNvCxnSpPr>
          <p:nvPr userDrawn="1"/>
        </p:nvCxnSpPr>
        <p:spPr>
          <a:xfrm>
            <a:off x="942975" y="1584000"/>
            <a:ext cx="539836" cy="0"/>
          </a:xfrm>
          <a:prstGeom prst="line">
            <a:avLst/>
          </a:prstGeom>
          <a:ln w="3810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9864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0392F7-5868-634E-8BAB-07A8DB668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800" y="680400"/>
            <a:ext cx="10515600" cy="741600"/>
          </a:xfrm>
        </p:spPr>
        <p:txBody>
          <a:bodyPr anchor="ctr">
            <a:normAutofit/>
          </a:bodyPr>
          <a:lstStyle>
            <a:lvl1pPr>
              <a:defRPr sz="2400" b="1">
                <a:latin typeface="Montserrat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841052-BA3D-DF41-B6C0-321FEB7226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2430706"/>
            <a:ext cx="2341585" cy="552788"/>
          </a:xfrm>
          <a:noFill/>
          <a:ln>
            <a:noFill/>
          </a:ln>
          <a:effectLst/>
        </p:spPr>
        <p:txBody>
          <a:bodyPr lIns="108000" tIns="108000" rIns="108000" bIns="108000" anchor="ctr">
            <a:noAutofit/>
          </a:bodyPr>
          <a:lstStyle>
            <a:lvl1pPr marL="0" indent="0">
              <a:buNone/>
              <a:defRPr sz="1400" b="1">
                <a:solidFill>
                  <a:schemeClr val="tx2"/>
                </a:solidFill>
                <a:latin typeface="Montserrat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2B5783-8D7C-2444-82E8-B463DC7B9F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3300703"/>
            <a:ext cx="2341585" cy="3132138"/>
          </a:xfrm>
        </p:spPr>
        <p:txBody>
          <a:bodyPr>
            <a:noAutofit/>
          </a:bodyPr>
          <a:lstStyle>
            <a:lvl1pPr marL="0" indent="0">
              <a:lnSpc>
                <a:spcPts val="2280"/>
              </a:lnSpc>
              <a:buNone/>
              <a:defRPr sz="1400">
                <a:latin typeface="Montserrat" pitchFamily="2" charset="77"/>
              </a:defRPr>
            </a:lvl1pPr>
            <a:lvl2pPr marL="233363" indent="0">
              <a:lnSpc>
                <a:spcPts val="2280"/>
              </a:lnSpc>
              <a:buNone/>
              <a:tabLst/>
              <a:defRPr sz="1400">
                <a:latin typeface="Montserrat" pitchFamily="2" charset="77"/>
              </a:defRPr>
            </a:lvl2pPr>
            <a:lvl3pPr marL="492125" indent="0">
              <a:lnSpc>
                <a:spcPts val="2280"/>
              </a:lnSpc>
              <a:buNone/>
              <a:tabLst/>
              <a:defRPr sz="1400">
                <a:latin typeface="Montserrat" pitchFamily="2" charset="77"/>
              </a:defRPr>
            </a:lvl3pPr>
            <a:lvl4pPr marL="714375" indent="0">
              <a:lnSpc>
                <a:spcPts val="2280"/>
              </a:lnSpc>
              <a:buNone/>
              <a:tabLst/>
              <a:defRPr sz="1400">
                <a:latin typeface="Montserrat" pitchFamily="2" charset="77"/>
              </a:defRPr>
            </a:lvl4pPr>
            <a:lvl5pPr marL="985838" indent="0">
              <a:lnSpc>
                <a:spcPts val="2280"/>
              </a:lnSpc>
              <a:buNone/>
              <a:tabLst/>
              <a:defRPr sz="1400">
                <a:latin typeface="Montserrat" pitchFamily="2" charset="77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401949A-E627-1A4D-A613-E2A4751D02F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3559297" y="2430706"/>
            <a:ext cx="2353117" cy="552788"/>
          </a:xfrm>
          <a:noFill/>
          <a:ln>
            <a:noFill/>
          </a:ln>
          <a:effectLst/>
        </p:spPr>
        <p:txBody>
          <a:bodyPr lIns="108000" tIns="108000" rIns="108000" bIns="108000" anchor="ctr">
            <a:noAutofit/>
          </a:bodyPr>
          <a:lstStyle>
            <a:lvl1pPr marL="0" indent="0">
              <a:buNone/>
              <a:defRPr sz="1400" b="1">
                <a:solidFill>
                  <a:schemeClr val="tx2"/>
                </a:solidFill>
                <a:latin typeface="Montserrat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238CDC6-7583-934F-8BAB-8AFB592869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559297" y="3300703"/>
            <a:ext cx="2353117" cy="3132138"/>
          </a:xfrm>
        </p:spPr>
        <p:txBody>
          <a:bodyPr>
            <a:noAutofit/>
          </a:bodyPr>
          <a:lstStyle>
            <a:lvl1pPr marL="0" indent="0">
              <a:lnSpc>
                <a:spcPts val="2280"/>
              </a:lnSpc>
              <a:buNone/>
              <a:defRPr sz="1400">
                <a:latin typeface="Montserrat" pitchFamily="2" charset="77"/>
              </a:defRPr>
            </a:lvl1pPr>
            <a:lvl2pPr marL="233363" indent="0">
              <a:lnSpc>
                <a:spcPts val="2280"/>
              </a:lnSpc>
              <a:buNone/>
              <a:tabLst/>
              <a:defRPr sz="1400">
                <a:latin typeface="Montserrat" pitchFamily="2" charset="77"/>
              </a:defRPr>
            </a:lvl2pPr>
            <a:lvl3pPr marL="492125" indent="0">
              <a:lnSpc>
                <a:spcPts val="2280"/>
              </a:lnSpc>
              <a:buNone/>
              <a:tabLst/>
              <a:defRPr sz="1400">
                <a:latin typeface="Montserrat" pitchFamily="2" charset="77"/>
              </a:defRPr>
            </a:lvl3pPr>
            <a:lvl4pPr marL="714375" indent="0">
              <a:lnSpc>
                <a:spcPts val="2280"/>
              </a:lnSpc>
              <a:buNone/>
              <a:tabLst/>
              <a:defRPr sz="1400">
                <a:latin typeface="Montserrat" pitchFamily="2" charset="77"/>
              </a:defRPr>
            </a:lvl4pPr>
            <a:lvl5pPr marL="985838" indent="0">
              <a:lnSpc>
                <a:spcPts val="2280"/>
              </a:lnSpc>
              <a:buNone/>
              <a:tabLst/>
              <a:defRPr sz="1400">
                <a:latin typeface="Montserrat" pitchFamily="2" charset="77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AB3E5FC-D202-7C43-99DC-BA2A80EFD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8B7D6-863E-784D-BCD9-1ABE28A2ABE0}" type="datetime4">
              <a:rPr lang="en-PH" smtClean="0"/>
              <a:t>March 11, 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6DDF35B-9E20-8445-A3EF-5D3A7C7D0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– © 2020, The RepTrak Company. All rights reserved.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01902B9-FD16-D446-9740-AFCA516FF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A9E7B-36BA-1F41-8405-CCFB9889FC91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6">
            <a:extLst>
              <a:ext uri="{FF2B5EF4-FFF2-40B4-BE49-F238E27FC236}">
                <a16:creationId xmlns:a16="http://schemas.microsoft.com/office/drawing/2014/main" id="{FC579867-2840-E741-B564-E6EBB3EA195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804906" y="254057"/>
            <a:ext cx="1097937" cy="492179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9913D53-7B8B-FD43-A219-EFC1F079528A}"/>
              </a:ext>
            </a:extLst>
          </p:cNvPr>
          <p:cNvCxnSpPr/>
          <p:nvPr userDrawn="1"/>
        </p:nvCxnSpPr>
        <p:spPr>
          <a:xfrm>
            <a:off x="793367" y="397964"/>
            <a:ext cx="0" cy="180000"/>
          </a:xfrm>
          <a:prstGeom prst="line">
            <a:avLst/>
          </a:prstGeom>
          <a:ln w="12700" cap="rnd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67AD9A61-920B-C549-9756-4E58BF9A07E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2975" y="397477"/>
            <a:ext cx="1357313" cy="180975"/>
          </a:xfrm>
        </p:spPr>
        <p:txBody>
          <a:bodyPr anchor="ctr">
            <a:noAutofit/>
          </a:bodyPr>
          <a:lstStyle>
            <a:lvl1pPr marL="0" indent="0">
              <a:buNone/>
              <a:defRPr sz="1000">
                <a:latin typeface="Montserrat" pitchFamily="2" charset="77"/>
              </a:defRPr>
            </a:lvl1pPr>
            <a:lvl2pPr marL="457200" indent="0">
              <a:buNone/>
              <a:defRPr sz="1000">
                <a:latin typeface="Montserrat" pitchFamily="2" charset="77"/>
              </a:defRPr>
            </a:lvl2pPr>
            <a:lvl3pPr marL="914400" indent="0">
              <a:buNone/>
              <a:defRPr sz="1000">
                <a:latin typeface="Montserrat" pitchFamily="2" charset="77"/>
              </a:defRPr>
            </a:lvl3pPr>
            <a:lvl4pPr marL="1371600" indent="0">
              <a:buNone/>
              <a:defRPr sz="1000">
                <a:latin typeface="Montserrat" pitchFamily="2" charset="77"/>
              </a:defRPr>
            </a:lvl4pPr>
            <a:lvl5pPr marL="1828800" indent="0">
              <a:buNone/>
              <a:defRPr sz="1000">
                <a:latin typeface="Montserrat" pitchFamily="2" charset="77"/>
              </a:defRPr>
            </a:lvl5pPr>
          </a:lstStyle>
          <a:p>
            <a:pPr lvl="0"/>
            <a:r>
              <a:rPr lang="en-US" dirty="0"/>
              <a:t>Add text here…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D1719E56-3FB8-A740-AE38-6106EACC3C9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90337" y="2430706"/>
            <a:ext cx="2353117" cy="552788"/>
          </a:xfrm>
          <a:noFill/>
          <a:ln>
            <a:noFill/>
          </a:ln>
          <a:effectLst/>
        </p:spPr>
        <p:txBody>
          <a:bodyPr lIns="108000" tIns="108000" rIns="108000" bIns="108000" anchor="ctr">
            <a:noAutofit/>
          </a:bodyPr>
          <a:lstStyle>
            <a:lvl1pPr marL="0" indent="0">
              <a:buNone/>
              <a:defRPr sz="1400" b="1">
                <a:solidFill>
                  <a:schemeClr val="tx2"/>
                </a:solidFill>
                <a:latin typeface="Montserrat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C94DE7EC-817F-9A4C-BCDF-04957E76D765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290337" y="3300703"/>
            <a:ext cx="2353117" cy="3132138"/>
          </a:xfrm>
        </p:spPr>
        <p:txBody>
          <a:bodyPr>
            <a:noAutofit/>
          </a:bodyPr>
          <a:lstStyle>
            <a:lvl1pPr marL="0" indent="0">
              <a:lnSpc>
                <a:spcPts val="2280"/>
              </a:lnSpc>
              <a:buNone/>
              <a:defRPr sz="1400">
                <a:latin typeface="Montserrat" pitchFamily="2" charset="77"/>
              </a:defRPr>
            </a:lvl1pPr>
            <a:lvl2pPr marL="233363" indent="0">
              <a:lnSpc>
                <a:spcPts val="2280"/>
              </a:lnSpc>
              <a:buNone/>
              <a:tabLst/>
              <a:defRPr sz="1400">
                <a:latin typeface="Montserrat" pitchFamily="2" charset="77"/>
              </a:defRPr>
            </a:lvl2pPr>
            <a:lvl3pPr marL="492125" indent="0">
              <a:lnSpc>
                <a:spcPts val="2280"/>
              </a:lnSpc>
              <a:buNone/>
              <a:tabLst/>
              <a:defRPr sz="1400">
                <a:latin typeface="Montserrat" pitchFamily="2" charset="77"/>
              </a:defRPr>
            </a:lvl3pPr>
            <a:lvl4pPr marL="714375" indent="0">
              <a:lnSpc>
                <a:spcPts val="2280"/>
              </a:lnSpc>
              <a:buNone/>
              <a:tabLst/>
              <a:defRPr sz="1400">
                <a:latin typeface="Montserrat" pitchFamily="2" charset="77"/>
              </a:defRPr>
            </a:lvl4pPr>
            <a:lvl5pPr marL="985838" indent="0">
              <a:lnSpc>
                <a:spcPts val="2280"/>
              </a:lnSpc>
              <a:buNone/>
              <a:tabLst/>
              <a:defRPr sz="1400">
                <a:latin typeface="Montserrat" pitchFamily="2" charset="77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4BD04E83-6E80-604B-A0CE-61D233BAE87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021377" y="2430706"/>
            <a:ext cx="2353117" cy="552788"/>
          </a:xfrm>
          <a:noFill/>
          <a:ln>
            <a:noFill/>
          </a:ln>
          <a:effectLst/>
        </p:spPr>
        <p:txBody>
          <a:bodyPr lIns="108000" tIns="108000" rIns="108000" bIns="108000" anchor="ctr">
            <a:noAutofit/>
          </a:bodyPr>
          <a:lstStyle>
            <a:lvl1pPr marL="0" indent="0">
              <a:buNone/>
              <a:defRPr sz="1400" b="1">
                <a:solidFill>
                  <a:schemeClr val="tx2"/>
                </a:solidFill>
                <a:latin typeface="Montserrat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891E3CE1-2E33-2248-A9B3-920E3DDDAA35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9021377" y="3300703"/>
            <a:ext cx="2353117" cy="3132138"/>
          </a:xfrm>
        </p:spPr>
        <p:txBody>
          <a:bodyPr>
            <a:noAutofit/>
          </a:bodyPr>
          <a:lstStyle>
            <a:lvl1pPr marL="0" indent="0">
              <a:lnSpc>
                <a:spcPts val="2280"/>
              </a:lnSpc>
              <a:buNone/>
              <a:defRPr sz="1400">
                <a:latin typeface="Montserrat" pitchFamily="2" charset="77"/>
              </a:defRPr>
            </a:lvl1pPr>
            <a:lvl2pPr marL="233363" indent="0">
              <a:lnSpc>
                <a:spcPts val="2280"/>
              </a:lnSpc>
              <a:buNone/>
              <a:tabLst/>
              <a:defRPr sz="1400">
                <a:latin typeface="Montserrat" pitchFamily="2" charset="77"/>
              </a:defRPr>
            </a:lvl2pPr>
            <a:lvl3pPr marL="492125" indent="0">
              <a:lnSpc>
                <a:spcPts val="2280"/>
              </a:lnSpc>
              <a:buNone/>
              <a:tabLst/>
              <a:defRPr sz="1400">
                <a:latin typeface="Montserrat" pitchFamily="2" charset="77"/>
              </a:defRPr>
            </a:lvl3pPr>
            <a:lvl4pPr marL="714375" indent="0">
              <a:lnSpc>
                <a:spcPts val="2280"/>
              </a:lnSpc>
              <a:buNone/>
              <a:tabLst/>
              <a:defRPr sz="1400">
                <a:latin typeface="Montserrat" pitchFamily="2" charset="77"/>
              </a:defRPr>
            </a:lvl4pPr>
            <a:lvl5pPr marL="985838" indent="0">
              <a:lnSpc>
                <a:spcPts val="2280"/>
              </a:lnSpc>
              <a:buNone/>
              <a:tabLst/>
              <a:defRPr sz="1400">
                <a:latin typeface="Montserrat" pitchFamily="2" charset="77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0B3339D-4FD3-C84F-ACC3-F9989F0AB4B5}"/>
              </a:ext>
            </a:extLst>
          </p:cNvPr>
          <p:cNvCxnSpPr>
            <a:cxnSpLocks/>
          </p:cNvCxnSpPr>
          <p:nvPr userDrawn="1"/>
        </p:nvCxnSpPr>
        <p:spPr>
          <a:xfrm>
            <a:off x="942975" y="3107157"/>
            <a:ext cx="539836" cy="0"/>
          </a:xfrm>
          <a:prstGeom prst="line">
            <a:avLst/>
          </a:prstGeom>
          <a:ln w="3810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864C4C0-48E6-BA4E-A89B-B49BDB621072}"/>
              </a:ext>
            </a:extLst>
          </p:cNvPr>
          <p:cNvCxnSpPr>
            <a:cxnSpLocks/>
          </p:cNvCxnSpPr>
          <p:nvPr userDrawn="1"/>
        </p:nvCxnSpPr>
        <p:spPr>
          <a:xfrm>
            <a:off x="3686175" y="3107157"/>
            <a:ext cx="539836" cy="0"/>
          </a:xfrm>
          <a:prstGeom prst="line">
            <a:avLst/>
          </a:prstGeom>
          <a:ln w="3810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0E795F5-D5EF-4646-9865-5E1D8B5683FA}"/>
              </a:ext>
            </a:extLst>
          </p:cNvPr>
          <p:cNvCxnSpPr>
            <a:cxnSpLocks/>
          </p:cNvCxnSpPr>
          <p:nvPr userDrawn="1"/>
        </p:nvCxnSpPr>
        <p:spPr>
          <a:xfrm>
            <a:off x="6390739" y="3107157"/>
            <a:ext cx="539836" cy="0"/>
          </a:xfrm>
          <a:prstGeom prst="line">
            <a:avLst/>
          </a:prstGeom>
          <a:ln w="3810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A84E49E-8173-2C46-8AB6-821BA45193E0}"/>
              </a:ext>
            </a:extLst>
          </p:cNvPr>
          <p:cNvCxnSpPr>
            <a:cxnSpLocks/>
          </p:cNvCxnSpPr>
          <p:nvPr userDrawn="1"/>
        </p:nvCxnSpPr>
        <p:spPr>
          <a:xfrm>
            <a:off x="9121060" y="3107157"/>
            <a:ext cx="539836" cy="0"/>
          </a:xfrm>
          <a:prstGeom prst="line">
            <a:avLst/>
          </a:prstGeom>
          <a:ln w="3810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EF9E578-0772-9C44-BA68-CFC0CBBAE254}"/>
              </a:ext>
            </a:extLst>
          </p:cNvPr>
          <p:cNvCxnSpPr>
            <a:cxnSpLocks/>
          </p:cNvCxnSpPr>
          <p:nvPr userDrawn="1"/>
        </p:nvCxnSpPr>
        <p:spPr>
          <a:xfrm>
            <a:off x="942975" y="1584000"/>
            <a:ext cx="539836" cy="0"/>
          </a:xfrm>
          <a:prstGeom prst="line">
            <a:avLst/>
          </a:prstGeom>
          <a:ln w="3810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40604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 Option with Image/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0392F7-5868-634E-8BAB-07A8DB668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800" y="680400"/>
            <a:ext cx="10515600" cy="741600"/>
          </a:xfrm>
        </p:spPr>
        <p:txBody>
          <a:bodyPr anchor="ctr">
            <a:normAutofit/>
          </a:bodyPr>
          <a:lstStyle>
            <a:lvl1pPr>
              <a:defRPr sz="2400" b="1">
                <a:latin typeface="Montserrat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841052-BA3D-DF41-B6C0-321FEB7226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3413463"/>
            <a:ext cx="2341585" cy="552788"/>
          </a:xfrm>
          <a:noFill/>
          <a:ln>
            <a:noFill/>
          </a:ln>
          <a:effectLst/>
        </p:spPr>
        <p:txBody>
          <a:bodyPr lIns="108000" tIns="108000" rIns="108000" bIns="108000" anchor="ctr">
            <a:noAutofit/>
          </a:bodyPr>
          <a:lstStyle>
            <a:lvl1pPr marL="0" indent="0">
              <a:buNone/>
              <a:defRPr sz="1400" b="1">
                <a:solidFill>
                  <a:schemeClr val="tx2"/>
                </a:solidFill>
                <a:latin typeface="Montserrat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2B5783-8D7C-2444-82E8-B463DC7B9F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4760823"/>
            <a:ext cx="2341585" cy="1679775"/>
          </a:xfrm>
        </p:spPr>
        <p:txBody>
          <a:bodyPr>
            <a:noAutofit/>
          </a:bodyPr>
          <a:lstStyle>
            <a:lvl1pPr marL="144463" indent="-131763">
              <a:lnSpc>
                <a:spcPct val="100000"/>
              </a:lnSpc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sz="1400">
                <a:latin typeface="Montserrat" pitchFamily="2" charset="77"/>
              </a:defRPr>
            </a:lvl1pPr>
            <a:lvl2pPr marL="519113" indent="-285750">
              <a:lnSpc>
                <a:spcPct val="100000"/>
              </a:lnSpc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sz="1400">
                <a:latin typeface="Montserrat" pitchFamily="2" charset="77"/>
              </a:defRPr>
            </a:lvl2pPr>
            <a:lvl3pPr marL="777875" indent="-285750">
              <a:lnSpc>
                <a:spcPct val="100000"/>
              </a:lnSpc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sz="1400">
                <a:latin typeface="Montserrat" pitchFamily="2" charset="77"/>
              </a:defRPr>
            </a:lvl3pPr>
            <a:lvl4pPr marL="1000125" indent="-285750">
              <a:lnSpc>
                <a:spcPct val="100000"/>
              </a:lnSpc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sz="1400">
                <a:latin typeface="Montserrat" pitchFamily="2" charset="77"/>
              </a:defRPr>
            </a:lvl4pPr>
            <a:lvl5pPr marL="1271588" indent="-285750">
              <a:lnSpc>
                <a:spcPct val="100000"/>
              </a:lnSpc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sz="1400">
                <a:latin typeface="Montserrat" pitchFamily="2" charset="77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401949A-E627-1A4D-A613-E2A4751D02F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3559297" y="3413463"/>
            <a:ext cx="2353117" cy="552788"/>
          </a:xfrm>
          <a:noFill/>
          <a:ln>
            <a:noFill/>
          </a:ln>
          <a:effectLst/>
        </p:spPr>
        <p:txBody>
          <a:bodyPr lIns="108000" tIns="108000" rIns="108000" bIns="108000" anchor="ctr">
            <a:noAutofit/>
          </a:bodyPr>
          <a:lstStyle>
            <a:lvl1pPr marL="0" indent="0">
              <a:buNone/>
              <a:defRPr sz="1400" b="1">
                <a:solidFill>
                  <a:schemeClr val="tx2"/>
                </a:solidFill>
                <a:latin typeface="Montserrat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AB3E5FC-D202-7C43-99DC-BA2A80EFD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00239-DD93-5745-867B-0B9CCFC7582A}" type="datetime4">
              <a:rPr lang="en-PH" smtClean="0"/>
              <a:t>March 11, 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6DDF35B-9E20-8445-A3EF-5D3A7C7D0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– © 2020, The RepTrak Company. All rights reserved.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01902B9-FD16-D446-9740-AFCA516FF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A9E7B-36BA-1F41-8405-CCFB9889FC91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6">
            <a:extLst>
              <a:ext uri="{FF2B5EF4-FFF2-40B4-BE49-F238E27FC236}">
                <a16:creationId xmlns:a16="http://schemas.microsoft.com/office/drawing/2014/main" id="{FC579867-2840-E741-B564-E6EBB3EA195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804906" y="254057"/>
            <a:ext cx="1097937" cy="492179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9913D53-7B8B-FD43-A219-EFC1F079528A}"/>
              </a:ext>
            </a:extLst>
          </p:cNvPr>
          <p:cNvCxnSpPr/>
          <p:nvPr userDrawn="1"/>
        </p:nvCxnSpPr>
        <p:spPr>
          <a:xfrm>
            <a:off x="793367" y="397964"/>
            <a:ext cx="0" cy="180000"/>
          </a:xfrm>
          <a:prstGeom prst="line">
            <a:avLst/>
          </a:prstGeom>
          <a:ln w="12700" cap="rnd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67AD9A61-920B-C549-9756-4E58BF9A07E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2975" y="397477"/>
            <a:ext cx="1357313" cy="180975"/>
          </a:xfrm>
        </p:spPr>
        <p:txBody>
          <a:bodyPr anchor="ctr">
            <a:noAutofit/>
          </a:bodyPr>
          <a:lstStyle>
            <a:lvl1pPr marL="0" indent="0">
              <a:buNone/>
              <a:defRPr sz="1000">
                <a:latin typeface="Montserrat" pitchFamily="2" charset="77"/>
              </a:defRPr>
            </a:lvl1pPr>
            <a:lvl2pPr marL="457200" indent="0">
              <a:buNone/>
              <a:defRPr sz="1000">
                <a:latin typeface="Montserrat" pitchFamily="2" charset="77"/>
              </a:defRPr>
            </a:lvl2pPr>
            <a:lvl3pPr marL="914400" indent="0">
              <a:buNone/>
              <a:defRPr sz="1000">
                <a:latin typeface="Montserrat" pitchFamily="2" charset="77"/>
              </a:defRPr>
            </a:lvl3pPr>
            <a:lvl4pPr marL="1371600" indent="0">
              <a:buNone/>
              <a:defRPr sz="1000">
                <a:latin typeface="Montserrat" pitchFamily="2" charset="77"/>
              </a:defRPr>
            </a:lvl4pPr>
            <a:lvl5pPr marL="1828800" indent="0">
              <a:buNone/>
              <a:defRPr sz="1000">
                <a:latin typeface="Montserrat" pitchFamily="2" charset="77"/>
              </a:defRPr>
            </a:lvl5pPr>
          </a:lstStyle>
          <a:p>
            <a:pPr lvl="0"/>
            <a:r>
              <a:rPr lang="en-US" dirty="0"/>
              <a:t>Add text here…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D1719E56-3FB8-A740-AE38-6106EACC3C9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90337" y="3413463"/>
            <a:ext cx="2353117" cy="552788"/>
          </a:xfrm>
          <a:noFill/>
          <a:ln>
            <a:noFill/>
          </a:ln>
          <a:effectLst/>
        </p:spPr>
        <p:txBody>
          <a:bodyPr lIns="108000" tIns="108000" rIns="108000" bIns="108000" anchor="ctr">
            <a:noAutofit/>
          </a:bodyPr>
          <a:lstStyle>
            <a:lvl1pPr marL="0" indent="0">
              <a:buNone/>
              <a:defRPr sz="1400" b="1">
                <a:solidFill>
                  <a:schemeClr val="tx2"/>
                </a:solidFill>
                <a:latin typeface="Montserrat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4BD04E83-6E80-604B-A0CE-61D233BAE87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021377" y="3413463"/>
            <a:ext cx="2353117" cy="552788"/>
          </a:xfrm>
          <a:noFill/>
          <a:ln>
            <a:noFill/>
          </a:ln>
          <a:effectLst/>
        </p:spPr>
        <p:txBody>
          <a:bodyPr lIns="108000" tIns="108000" rIns="108000" bIns="108000" anchor="ctr">
            <a:noAutofit/>
          </a:bodyPr>
          <a:lstStyle>
            <a:lvl1pPr marL="0" indent="0">
              <a:buNone/>
              <a:defRPr sz="1400" b="1">
                <a:solidFill>
                  <a:schemeClr val="tx2"/>
                </a:solidFill>
                <a:latin typeface="Montserrat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5AF3F770-7724-1040-80FA-EF21062807C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8200" y="1839879"/>
            <a:ext cx="10536294" cy="385763"/>
          </a:xfrm>
        </p:spPr>
        <p:txBody>
          <a:bodyPr anchor="ctr">
            <a:noAutofit/>
          </a:bodyPr>
          <a:lstStyle>
            <a:lvl1pPr marL="0" indent="0">
              <a:buNone/>
              <a:defRPr sz="1400">
                <a:solidFill>
                  <a:schemeClr val="bg2">
                    <a:lumMod val="50000"/>
                  </a:schemeClr>
                </a:solidFill>
                <a:latin typeface="Montserrat" pitchFamily="2" charset="77"/>
              </a:defRPr>
            </a:lvl1pPr>
            <a:lvl2pPr marL="457200" indent="0">
              <a:buNone/>
              <a:defRPr sz="1400">
                <a:latin typeface="Montserrat" pitchFamily="2" charset="77"/>
              </a:defRPr>
            </a:lvl2pPr>
            <a:lvl3pPr marL="914400" indent="0">
              <a:buNone/>
              <a:defRPr sz="1400">
                <a:latin typeface="Montserrat" pitchFamily="2" charset="77"/>
              </a:defRPr>
            </a:lvl3pPr>
            <a:lvl4pPr marL="1371600" indent="0">
              <a:buNone/>
              <a:defRPr sz="1400">
                <a:latin typeface="Montserrat" pitchFamily="2" charset="77"/>
              </a:defRPr>
            </a:lvl4pPr>
            <a:lvl5pPr marL="1828800" indent="0">
              <a:buNone/>
              <a:defRPr sz="1400">
                <a:latin typeface="Montserrat" pitchFamily="2" charset="77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36" name="Picture Placeholder 35">
            <a:extLst>
              <a:ext uri="{FF2B5EF4-FFF2-40B4-BE49-F238E27FC236}">
                <a16:creationId xmlns:a16="http://schemas.microsoft.com/office/drawing/2014/main" id="{4E679AEA-49FF-1C42-A196-CA75145D55E8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38200" y="2523744"/>
            <a:ext cx="2353117" cy="889000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37" name="Picture Placeholder 35">
            <a:extLst>
              <a:ext uri="{FF2B5EF4-FFF2-40B4-BE49-F238E27FC236}">
                <a16:creationId xmlns:a16="http://schemas.microsoft.com/office/drawing/2014/main" id="{475D2AB1-E3FC-134F-82B9-839A5508E091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3569737" y="2523744"/>
            <a:ext cx="2341585" cy="889000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38" name="Picture Placeholder 35">
            <a:extLst>
              <a:ext uri="{FF2B5EF4-FFF2-40B4-BE49-F238E27FC236}">
                <a16:creationId xmlns:a16="http://schemas.microsoft.com/office/drawing/2014/main" id="{F3F61F2F-5B22-EF42-857F-4F29B0DA36C1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300777" y="2523744"/>
            <a:ext cx="2341585" cy="889000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39" name="Picture Placeholder 35">
            <a:extLst>
              <a:ext uri="{FF2B5EF4-FFF2-40B4-BE49-F238E27FC236}">
                <a16:creationId xmlns:a16="http://schemas.microsoft.com/office/drawing/2014/main" id="{31610EE3-117C-E940-BEE6-E28C94181218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031817" y="2523744"/>
            <a:ext cx="2321983" cy="889000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8788B435-4E59-454A-B1EA-D310D7A79CAD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39789" y="4083165"/>
            <a:ext cx="2341585" cy="552788"/>
          </a:xfrm>
          <a:noFill/>
          <a:ln>
            <a:noFill/>
          </a:ln>
          <a:effectLst/>
        </p:spPr>
        <p:txBody>
          <a:bodyPr lIns="108000" tIns="108000" rIns="108000" bIns="108000" anchor="b">
            <a:noAutofit/>
          </a:bodyPr>
          <a:lstStyle>
            <a:lvl1pPr marL="0" indent="0">
              <a:buNone/>
              <a:defRPr sz="1400" b="0">
                <a:solidFill>
                  <a:schemeClr val="tx2"/>
                </a:solidFill>
                <a:latin typeface="Montserrat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41" name="Text Placeholder 4">
            <a:extLst>
              <a:ext uri="{FF2B5EF4-FFF2-40B4-BE49-F238E27FC236}">
                <a16:creationId xmlns:a16="http://schemas.microsoft.com/office/drawing/2014/main" id="{F44338F4-D7A8-6042-B135-2BE1C8F162D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559297" y="4083165"/>
            <a:ext cx="2353117" cy="552788"/>
          </a:xfrm>
          <a:noFill/>
          <a:ln>
            <a:noFill/>
          </a:ln>
          <a:effectLst/>
        </p:spPr>
        <p:txBody>
          <a:bodyPr lIns="108000" tIns="108000" rIns="108000" bIns="108000" anchor="b">
            <a:noAutofit/>
          </a:bodyPr>
          <a:lstStyle>
            <a:lvl1pPr marL="0" indent="0">
              <a:buNone/>
              <a:defRPr sz="1400" b="0">
                <a:solidFill>
                  <a:schemeClr val="tx2"/>
                </a:solidFill>
                <a:latin typeface="Montserrat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42" name="Text Placeholder 4">
            <a:extLst>
              <a:ext uri="{FF2B5EF4-FFF2-40B4-BE49-F238E27FC236}">
                <a16:creationId xmlns:a16="http://schemas.microsoft.com/office/drawing/2014/main" id="{7C61557F-8F94-F14D-ABEF-FACA31C4098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90337" y="4083165"/>
            <a:ext cx="2353117" cy="552788"/>
          </a:xfrm>
          <a:noFill/>
          <a:ln>
            <a:noFill/>
          </a:ln>
          <a:effectLst/>
        </p:spPr>
        <p:txBody>
          <a:bodyPr lIns="108000" tIns="108000" rIns="108000" bIns="108000" anchor="b">
            <a:noAutofit/>
          </a:bodyPr>
          <a:lstStyle>
            <a:lvl1pPr marL="0" indent="0">
              <a:buNone/>
              <a:defRPr sz="1400" b="0">
                <a:solidFill>
                  <a:schemeClr val="tx2"/>
                </a:solidFill>
                <a:latin typeface="Montserrat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43" name="Text Placeholder 4">
            <a:extLst>
              <a:ext uri="{FF2B5EF4-FFF2-40B4-BE49-F238E27FC236}">
                <a16:creationId xmlns:a16="http://schemas.microsoft.com/office/drawing/2014/main" id="{31F90D27-E5C8-3942-AED2-122AABBCB80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021377" y="4083165"/>
            <a:ext cx="2353117" cy="552788"/>
          </a:xfrm>
          <a:noFill/>
          <a:ln>
            <a:noFill/>
          </a:ln>
          <a:effectLst/>
        </p:spPr>
        <p:txBody>
          <a:bodyPr lIns="108000" tIns="108000" rIns="108000" bIns="108000" anchor="b">
            <a:noAutofit/>
          </a:bodyPr>
          <a:lstStyle>
            <a:lvl1pPr marL="0" indent="0">
              <a:buNone/>
              <a:defRPr sz="1400" b="0">
                <a:solidFill>
                  <a:schemeClr val="tx2"/>
                </a:solidFill>
                <a:latin typeface="Montserrat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44" name="Content Placeholder 3">
            <a:extLst>
              <a:ext uri="{FF2B5EF4-FFF2-40B4-BE49-F238E27FC236}">
                <a16:creationId xmlns:a16="http://schemas.microsoft.com/office/drawing/2014/main" id="{8CD776A6-3D0E-244B-813E-FB2F87853109}"/>
              </a:ext>
            </a:extLst>
          </p:cNvPr>
          <p:cNvSpPr>
            <a:spLocks noGrp="1"/>
          </p:cNvSpPr>
          <p:nvPr>
            <p:ph sz="half" idx="28"/>
          </p:nvPr>
        </p:nvSpPr>
        <p:spPr>
          <a:xfrm>
            <a:off x="3556484" y="4760823"/>
            <a:ext cx="2341585" cy="1679775"/>
          </a:xfrm>
        </p:spPr>
        <p:txBody>
          <a:bodyPr>
            <a:noAutofit/>
          </a:bodyPr>
          <a:lstStyle>
            <a:lvl1pPr marL="144463" indent="-131763">
              <a:lnSpc>
                <a:spcPct val="100000"/>
              </a:lnSpc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sz="1400">
                <a:latin typeface="Montserrat" pitchFamily="2" charset="77"/>
              </a:defRPr>
            </a:lvl1pPr>
            <a:lvl2pPr marL="519113" indent="-285750">
              <a:lnSpc>
                <a:spcPct val="100000"/>
              </a:lnSpc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sz="1400">
                <a:latin typeface="Montserrat" pitchFamily="2" charset="77"/>
              </a:defRPr>
            </a:lvl2pPr>
            <a:lvl3pPr marL="777875" indent="-285750">
              <a:lnSpc>
                <a:spcPct val="100000"/>
              </a:lnSpc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sz="1400">
                <a:latin typeface="Montserrat" pitchFamily="2" charset="77"/>
              </a:defRPr>
            </a:lvl3pPr>
            <a:lvl4pPr marL="1000125" indent="-285750">
              <a:lnSpc>
                <a:spcPct val="100000"/>
              </a:lnSpc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sz="1400">
                <a:latin typeface="Montserrat" pitchFamily="2" charset="77"/>
              </a:defRPr>
            </a:lvl4pPr>
            <a:lvl5pPr marL="1271588" indent="-285750">
              <a:lnSpc>
                <a:spcPct val="100000"/>
              </a:lnSpc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sz="1400">
                <a:latin typeface="Montserrat" pitchFamily="2" charset="77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5" name="Content Placeholder 3">
            <a:extLst>
              <a:ext uri="{FF2B5EF4-FFF2-40B4-BE49-F238E27FC236}">
                <a16:creationId xmlns:a16="http://schemas.microsoft.com/office/drawing/2014/main" id="{5EC90B8F-9AC5-EC48-A9A0-B261C983D7F7}"/>
              </a:ext>
            </a:extLst>
          </p:cNvPr>
          <p:cNvSpPr>
            <a:spLocks noGrp="1"/>
          </p:cNvSpPr>
          <p:nvPr>
            <p:ph sz="half" idx="29"/>
          </p:nvPr>
        </p:nvSpPr>
        <p:spPr>
          <a:xfrm>
            <a:off x="6299684" y="4760823"/>
            <a:ext cx="2341585" cy="1679775"/>
          </a:xfrm>
        </p:spPr>
        <p:txBody>
          <a:bodyPr>
            <a:noAutofit/>
          </a:bodyPr>
          <a:lstStyle>
            <a:lvl1pPr marL="144463" indent="-131763">
              <a:lnSpc>
                <a:spcPct val="100000"/>
              </a:lnSpc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sz="1400">
                <a:latin typeface="Montserrat" pitchFamily="2" charset="77"/>
              </a:defRPr>
            </a:lvl1pPr>
            <a:lvl2pPr marL="519113" indent="-285750">
              <a:lnSpc>
                <a:spcPct val="100000"/>
              </a:lnSpc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sz="1400">
                <a:latin typeface="Montserrat" pitchFamily="2" charset="77"/>
              </a:defRPr>
            </a:lvl2pPr>
            <a:lvl3pPr marL="777875" indent="-285750">
              <a:lnSpc>
                <a:spcPct val="100000"/>
              </a:lnSpc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sz="1400">
                <a:latin typeface="Montserrat" pitchFamily="2" charset="77"/>
              </a:defRPr>
            </a:lvl3pPr>
            <a:lvl4pPr marL="1000125" indent="-285750">
              <a:lnSpc>
                <a:spcPct val="100000"/>
              </a:lnSpc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sz="1400">
                <a:latin typeface="Montserrat" pitchFamily="2" charset="77"/>
              </a:defRPr>
            </a:lvl4pPr>
            <a:lvl5pPr marL="1271588" indent="-285750">
              <a:lnSpc>
                <a:spcPct val="100000"/>
              </a:lnSpc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sz="1400">
                <a:latin typeface="Montserrat" pitchFamily="2" charset="77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6" name="Content Placeholder 3">
            <a:extLst>
              <a:ext uri="{FF2B5EF4-FFF2-40B4-BE49-F238E27FC236}">
                <a16:creationId xmlns:a16="http://schemas.microsoft.com/office/drawing/2014/main" id="{BA4312BB-B192-024E-8507-688982BA0E07}"/>
              </a:ext>
            </a:extLst>
          </p:cNvPr>
          <p:cNvSpPr>
            <a:spLocks noGrp="1"/>
          </p:cNvSpPr>
          <p:nvPr>
            <p:ph sz="half" idx="30"/>
          </p:nvPr>
        </p:nvSpPr>
        <p:spPr>
          <a:xfrm>
            <a:off x="9016379" y="4760823"/>
            <a:ext cx="2341585" cy="1679775"/>
          </a:xfrm>
        </p:spPr>
        <p:txBody>
          <a:bodyPr>
            <a:noAutofit/>
          </a:bodyPr>
          <a:lstStyle>
            <a:lvl1pPr marL="144463" indent="-131763">
              <a:lnSpc>
                <a:spcPct val="100000"/>
              </a:lnSpc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sz="1400">
                <a:latin typeface="Montserrat" pitchFamily="2" charset="77"/>
              </a:defRPr>
            </a:lvl1pPr>
            <a:lvl2pPr marL="519113" indent="-285750">
              <a:lnSpc>
                <a:spcPct val="100000"/>
              </a:lnSpc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sz="1400">
                <a:latin typeface="Montserrat" pitchFamily="2" charset="77"/>
              </a:defRPr>
            </a:lvl2pPr>
            <a:lvl3pPr marL="777875" indent="-285750">
              <a:lnSpc>
                <a:spcPct val="100000"/>
              </a:lnSpc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sz="1400">
                <a:latin typeface="Montserrat" pitchFamily="2" charset="77"/>
              </a:defRPr>
            </a:lvl3pPr>
            <a:lvl4pPr marL="1000125" indent="-285750">
              <a:lnSpc>
                <a:spcPct val="100000"/>
              </a:lnSpc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sz="1400">
                <a:latin typeface="Montserrat" pitchFamily="2" charset="77"/>
              </a:defRPr>
            </a:lvl4pPr>
            <a:lvl5pPr marL="1271588" indent="-285750">
              <a:lnSpc>
                <a:spcPct val="100000"/>
              </a:lnSpc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sz="1400">
                <a:latin typeface="Montserrat" pitchFamily="2" charset="77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4494EA2-19D5-CA41-B8F4-AA401D9D39B2}"/>
              </a:ext>
            </a:extLst>
          </p:cNvPr>
          <p:cNvCxnSpPr>
            <a:cxnSpLocks/>
          </p:cNvCxnSpPr>
          <p:nvPr userDrawn="1"/>
        </p:nvCxnSpPr>
        <p:spPr>
          <a:xfrm>
            <a:off x="942975" y="1584000"/>
            <a:ext cx="539836" cy="0"/>
          </a:xfrm>
          <a:prstGeom prst="line">
            <a:avLst/>
          </a:prstGeom>
          <a:ln w="3810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58514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id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64ED5C-D591-224E-8D01-E5EBFF7EC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0400"/>
            <a:ext cx="10515600" cy="741600"/>
          </a:xfrm>
        </p:spPr>
        <p:txBody>
          <a:bodyPr anchor="ctr">
            <a:normAutofit/>
          </a:bodyPr>
          <a:lstStyle>
            <a:lvl1pPr>
              <a:defRPr sz="2400" b="1">
                <a:latin typeface="Montserrat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4F0705A-56EC-F642-9517-95C22A354CCF}"/>
              </a:ext>
            </a:extLst>
          </p:cNvPr>
          <p:cNvSpPr/>
          <p:nvPr userDrawn="1"/>
        </p:nvSpPr>
        <p:spPr>
          <a:xfrm>
            <a:off x="0" y="6750051"/>
            <a:ext cx="12192000" cy="136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07004F9-AD73-5B4C-9E09-23ACBA36A7F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804906" y="254057"/>
            <a:ext cx="1097937" cy="492179"/>
          </a:xfrm>
          <a:prstGeom prst="rect">
            <a:avLst/>
          </a:prstGeom>
        </p:spPr>
      </p:pic>
      <p:sp>
        <p:nvSpPr>
          <p:cNvPr id="8" name="Text Placeholder 23">
            <a:extLst>
              <a:ext uri="{FF2B5EF4-FFF2-40B4-BE49-F238E27FC236}">
                <a16:creationId xmlns:a16="http://schemas.microsoft.com/office/drawing/2014/main" id="{D7008EEA-6FA7-6148-92AA-627F94C0FB9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8200" y="1606964"/>
            <a:ext cx="10410825" cy="385763"/>
          </a:xfrm>
        </p:spPr>
        <p:txBody>
          <a:bodyPr anchor="ctr">
            <a:noAutofit/>
          </a:bodyPr>
          <a:lstStyle>
            <a:lvl1pPr marL="0" indent="0">
              <a:buNone/>
              <a:defRPr sz="1400">
                <a:solidFill>
                  <a:schemeClr val="bg2">
                    <a:lumMod val="50000"/>
                  </a:schemeClr>
                </a:solidFill>
                <a:latin typeface="Montserrat" pitchFamily="2" charset="77"/>
              </a:defRPr>
            </a:lvl1pPr>
            <a:lvl2pPr marL="457200" indent="0">
              <a:buNone/>
              <a:defRPr sz="1400">
                <a:latin typeface="Montserrat" pitchFamily="2" charset="77"/>
              </a:defRPr>
            </a:lvl2pPr>
            <a:lvl3pPr marL="914400" indent="0">
              <a:buNone/>
              <a:defRPr sz="1400">
                <a:latin typeface="Montserrat" pitchFamily="2" charset="77"/>
              </a:defRPr>
            </a:lvl3pPr>
            <a:lvl4pPr marL="1371600" indent="0">
              <a:buNone/>
              <a:defRPr sz="1400">
                <a:latin typeface="Montserrat" pitchFamily="2" charset="77"/>
              </a:defRPr>
            </a:lvl4pPr>
            <a:lvl5pPr marL="1828800" indent="0">
              <a:buNone/>
              <a:defRPr sz="1400">
                <a:latin typeface="Montserrat" pitchFamily="2" charset="77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3262367-92DD-364C-BFC4-9DAFA5AF74D7}"/>
              </a:ext>
            </a:extLst>
          </p:cNvPr>
          <p:cNvCxnSpPr/>
          <p:nvPr userDrawn="1"/>
        </p:nvCxnSpPr>
        <p:spPr>
          <a:xfrm>
            <a:off x="4430333" y="2485620"/>
            <a:ext cx="0" cy="3734873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4134E2D-5CB4-0148-8780-7F62626B1AD8}"/>
              </a:ext>
            </a:extLst>
          </p:cNvPr>
          <p:cNvCxnSpPr/>
          <p:nvPr userDrawn="1"/>
        </p:nvCxnSpPr>
        <p:spPr>
          <a:xfrm>
            <a:off x="7881871" y="2485620"/>
            <a:ext cx="0" cy="3734873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DC18179-E401-E94B-9184-A085EEE67D3D}"/>
              </a:ext>
            </a:extLst>
          </p:cNvPr>
          <p:cNvCxnSpPr/>
          <p:nvPr userDrawn="1"/>
        </p:nvCxnSpPr>
        <p:spPr>
          <a:xfrm>
            <a:off x="978794" y="4340179"/>
            <a:ext cx="10375006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B1AFA7DB-E573-FF42-B5E3-C93765C0AB6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312863" y="2652487"/>
            <a:ext cx="2808287" cy="531812"/>
          </a:xfrm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pPr lvl="0"/>
            <a:r>
              <a:rPr lang="en-US" dirty="0"/>
              <a:t>Add Text…</a:t>
            </a:r>
          </a:p>
        </p:txBody>
      </p:sp>
      <p:sp>
        <p:nvSpPr>
          <p:cNvPr id="27" name="Text Placeholder 25">
            <a:extLst>
              <a:ext uri="{FF2B5EF4-FFF2-40B4-BE49-F238E27FC236}">
                <a16:creationId xmlns:a16="http://schemas.microsoft.com/office/drawing/2014/main" id="{540B58CF-7DD2-2843-8CB7-31107C6C6B7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312863" y="3193399"/>
            <a:ext cx="2808287" cy="876321"/>
          </a:xfrm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pPr lvl="0"/>
            <a:r>
              <a:rPr lang="en-US" dirty="0"/>
              <a:t>Add Text…</a:t>
            </a:r>
          </a:p>
        </p:txBody>
      </p:sp>
      <p:sp>
        <p:nvSpPr>
          <p:cNvPr id="28" name="Text Placeholder 25">
            <a:extLst>
              <a:ext uri="{FF2B5EF4-FFF2-40B4-BE49-F238E27FC236}">
                <a16:creationId xmlns:a16="http://schemas.microsoft.com/office/drawing/2014/main" id="{2F76BCC0-7DE6-E442-8E28-35D8DAE637B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751522" y="2652487"/>
            <a:ext cx="2808287" cy="531812"/>
          </a:xfrm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pPr lvl="0"/>
            <a:r>
              <a:rPr lang="en-US" dirty="0"/>
              <a:t>Add Text…</a:t>
            </a:r>
          </a:p>
        </p:txBody>
      </p:sp>
      <p:sp>
        <p:nvSpPr>
          <p:cNvPr id="29" name="Text Placeholder 25">
            <a:extLst>
              <a:ext uri="{FF2B5EF4-FFF2-40B4-BE49-F238E27FC236}">
                <a16:creationId xmlns:a16="http://schemas.microsoft.com/office/drawing/2014/main" id="{B729DCB4-7857-EF45-81FE-A93A2A8AB59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751522" y="3193399"/>
            <a:ext cx="2808287" cy="876321"/>
          </a:xfrm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pPr lvl="0"/>
            <a:r>
              <a:rPr lang="en-US" dirty="0"/>
              <a:t>Add Text…</a:t>
            </a:r>
          </a:p>
        </p:txBody>
      </p:sp>
      <p:sp>
        <p:nvSpPr>
          <p:cNvPr id="30" name="Text Placeholder 25">
            <a:extLst>
              <a:ext uri="{FF2B5EF4-FFF2-40B4-BE49-F238E27FC236}">
                <a16:creationId xmlns:a16="http://schemas.microsoft.com/office/drawing/2014/main" id="{F4EE9EED-BDC0-034F-88EA-AEC12EA7502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228818" y="2652487"/>
            <a:ext cx="2808287" cy="531812"/>
          </a:xfrm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pPr lvl="0"/>
            <a:r>
              <a:rPr lang="en-US" dirty="0"/>
              <a:t>Add Text…</a:t>
            </a:r>
          </a:p>
        </p:txBody>
      </p:sp>
      <p:sp>
        <p:nvSpPr>
          <p:cNvPr id="31" name="Text Placeholder 25">
            <a:extLst>
              <a:ext uri="{FF2B5EF4-FFF2-40B4-BE49-F238E27FC236}">
                <a16:creationId xmlns:a16="http://schemas.microsoft.com/office/drawing/2014/main" id="{4DDCA5D0-7731-B64B-89F7-A3623B5E0A4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228818" y="3193399"/>
            <a:ext cx="2808287" cy="876321"/>
          </a:xfrm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pPr lvl="0"/>
            <a:r>
              <a:rPr lang="en-US" dirty="0"/>
              <a:t>Add Text…</a:t>
            </a:r>
          </a:p>
        </p:txBody>
      </p:sp>
      <p:sp>
        <p:nvSpPr>
          <p:cNvPr id="32" name="Text Placeholder 25">
            <a:extLst>
              <a:ext uri="{FF2B5EF4-FFF2-40B4-BE49-F238E27FC236}">
                <a16:creationId xmlns:a16="http://schemas.microsoft.com/office/drawing/2014/main" id="{8A01DDE3-FA8F-7547-9CB3-A206BA99E2C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312863" y="4597196"/>
            <a:ext cx="2808287" cy="531812"/>
          </a:xfrm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pPr lvl="0"/>
            <a:r>
              <a:rPr lang="en-US" dirty="0"/>
              <a:t>Add Text…</a:t>
            </a:r>
          </a:p>
        </p:txBody>
      </p:sp>
      <p:sp>
        <p:nvSpPr>
          <p:cNvPr id="33" name="Text Placeholder 25">
            <a:extLst>
              <a:ext uri="{FF2B5EF4-FFF2-40B4-BE49-F238E27FC236}">
                <a16:creationId xmlns:a16="http://schemas.microsoft.com/office/drawing/2014/main" id="{837A353A-F486-534C-87AA-73257632BE9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312863" y="5138108"/>
            <a:ext cx="2808287" cy="876321"/>
          </a:xfrm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pPr lvl="0"/>
            <a:r>
              <a:rPr lang="en-US" dirty="0"/>
              <a:t>Add Text…</a:t>
            </a:r>
          </a:p>
        </p:txBody>
      </p:sp>
      <p:sp>
        <p:nvSpPr>
          <p:cNvPr id="34" name="Text Placeholder 25">
            <a:extLst>
              <a:ext uri="{FF2B5EF4-FFF2-40B4-BE49-F238E27FC236}">
                <a16:creationId xmlns:a16="http://schemas.microsoft.com/office/drawing/2014/main" id="{4FCDF703-0C66-CE40-AACA-8CB387F150C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751522" y="4597196"/>
            <a:ext cx="2808287" cy="531812"/>
          </a:xfrm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pPr lvl="0"/>
            <a:r>
              <a:rPr lang="en-US" dirty="0"/>
              <a:t>Add Text…</a:t>
            </a:r>
          </a:p>
        </p:txBody>
      </p:sp>
      <p:sp>
        <p:nvSpPr>
          <p:cNvPr id="35" name="Text Placeholder 25">
            <a:extLst>
              <a:ext uri="{FF2B5EF4-FFF2-40B4-BE49-F238E27FC236}">
                <a16:creationId xmlns:a16="http://schemas.microsoft.com/office/drawing/2014/main" id="{B689C238-7FB3-EC45-8AF1-8EFA15BAD10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751522" y="5138108"/>
            <a:ext cx="2808287" cy="876321"/>
          </a:xfrm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pPr lvl="0"/>
            <a:r>
              <a:rPr lang="en-US" dirty="0"/>
              <a:t>Add Text…</a:t>
            </a:r>
          </a:p>
        </p:txBody>
      </p:sp>
      <p:sp>
        <p:nvSpPr>
          <p:cNvPr id="36" name="Text Placeholder 25">
            <a:extLst>
              <a:ext uri="{FF2B5EF4-FFF2-40B4-BE49-F238E27FC236}">
                <a16:creationId xmlns:a16="http://schemas.microsoft.com/office/drawing/2014/main" id="{75B1430D-0CB5-1846-BAB3-B2FBC74DB56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228818" y="4597196"/>
            <a:ext cx="2808287" cy="531812"/>
          </a:xfrm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pPr lvl="0"/>
            <a:r>
              <a:rPr lang="en-US" dirty="0"/>
              <a:t>Add Text…</a:t>
            </a:r>
          </a:p>
        </p:txBody>
      </p:sp>
      <p:sp>
        <p:nvSpPr>
          <p:cNvPr id="37" name="Text Placeholder 25">
            <a:extLst>
              <a:ext uri="{FF2B5EF4-FFF2-40B4-BE49-F238E27FC236}">
                <a16:creationId xmlns:a16="http://schemas.microsoft.com/office/drawing/2014/main" id="{FF8245FF-3E50-4D4F-B1DB-226D281028E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228818" y="5138108"/>
            <a:ext cx="2808287" cy="876321"/>
          </a:xfrm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pPr lvl="0"/>
            <a:r>
              <a:rPr lang="en-US" dirty="0"/>
              <a:t>Add Text…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5459C9B-D5FC-6F48-8FC9-62A4270DAD1A}"/>
              </a:ext>
            </a:extLst>
          </p:cNvPr>
          <p:cNvCxnSpPr/>
          <p:nvPr userDrawn="1"/>
        </p:nvCxnSpPr>
        <p:spPr>
          <a:xfrm>
            <a:off x="793367" y="397964"/>
            <a:ext cx="0" cy="180000"/>
          </a:xfrm>
          <a:prstGeom prst="line">
            <a:avLst/>
          </a:prstGeom>
          <a:noFill/>
          <a:ln w="12700" cap="rnd" cmpd="sng" algn="ctr">
            <a:solidFill>
              <a:srgbClr val="05D276"/>
            </a:solidFill>
            <a:prstDash val="solid"/>
            <a:miter lim="800000"/>
          </a:ln>
          <a:effectLst/>
        </p:spPr>
      </p:cxn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64F62E8-2D53-0647-A89C-8B194799EF1D}"/>
              </a:ext>
            </a:extLst>
          </p:cNvPr>
          <p:cNvSpPr>
            <a:spLocks noGrp="1"/>
          </p:cNvSpPr>
          <p:nvPr>
            <p:ph type="dt" sz="half" idx="32"/>
          </p:nvPr>
        </p:nvSpPr>
        <p:spPr/>
        <p:txBody>
          <a:bodyPr/>
          <a:lstStyle/>
          <a:p>
            <a:fld id="{CFA6B5B1-BCE8-644F-87CB-9018ED9C7597}" type="datetime4">
              <a:rPr lang="en-PH" smtClean="0"/>
              <a:t>March 11, 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DF71B9-2D5E-9F49-8B6A-5384E1C668C8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r>
              <a:rPr lang="en-US"/>
              <a:t>Confidential – © 2020, The RepTrak Company. All rights reserved.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C41D29-865D-8849-8B16-A2139D63A3A9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559A9E7B-36BA-1F41-8405-CCFB9889FC91}" type="slidenum">
              <a:rPr lang="en-US" smtClean="0"/>
              <a:pPr/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54DFDCCC-0111-774E-B5DA-32A06BB9D6B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2975" y="397477"/>
            <a:ext cx="1357313" cy="180975"/>
          </a:xfrm>
        </p:spPr>
        <p:txBody>
          <a:bodyPr anchor="ctr">
            <a:noAutofit/>
          </a:bodyPr>
          <a:lstStyle>
            <a:lvl1pPr marL="0" indent="0">
              <a:buNone/>
              <a:defRPr sz="1000">
                <a:latin typeface="Montserrat" pitchFamily="2" charset="77"/>
              </a:defRPr>
            </a:lvl1pPr>
            <a:lvl2pPr marL="457200" indent="0">
              <a:buNone/>
              <a:defRPr sz="1000">
                <a:latin typeface="Montserrat" pitchFamily="2" charset="77"/>
              </a:defRPr>
            </a:lvl2pPr>
            <a:lvl3pPr marL="914400" indent="0">
              <a:buNone/>
              <a:defRPr sz="1000">
                <a:latin typeface="Montserrat" pitchFamily="2" charset="77"/>
              </a:defRPr>
            </a:lvl3pPr>
            <a:lvl4pPr marL="1371600" indent="0">
              <a:buNone/>
              <a:defRPr sz="1000">
                <a:latin typeface="Montserrat" pitchFamily="2" charset="77"/>
              </a:defRPr>
            </a:lvl4pPr>
            <a:lvl5pPr marL="1828800" indent="0">
              <a:buNone/>
              <a:defRPr sz="1000">
                <a:latin typeface="Montserrat" pitchFamily="2" charset="77"/>
              </a:defRPr>
            </a:lvl5pPr>
          </a:lstStyle>
          <a:p>
            <a:pPr lvl="0"/>
            <a:r>
              <a:rPr lang="en-US" dirty="0"/>
              <a:t>Add text here…</a:t>
            </a:r>
          </a:p>
        </p:txBody>
      </p:sp>
    </p:spTree>
    <p:extLst>
      <p:ext uri="{BB962C8B-B14F-4D97-AF65-F5344CB8AC3E}">
        <p14:creationId xmlns:p14="http://schemas.microsoft.com/office/powerpoint/2010/main" val="37317446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A17BF2-63F0-8044-A64F-8A28DCC258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0400"/>
            <a:ext cx="10515600" cy="741600"/>
          </a:xfrm>
        </p:spPr>
        <p:txBody>
          <a:bodyPr anchor="ctr">
            <a:normAutofit/>
          </a:bodyPr>
          <a:lstStyle>
            <a:lvl1pPr>
              <a:defRPr sz="2400" b="1">
                <a:solidFill>
                  <a:schemeClr val="tx2"/>
                </a:solidFill>
                <a:latin typeface="Montserrat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4EC466E-01DB-9649-AB7A-8406F8504A4A}"/>
              </a:ext>
            </a:extLst>
          </p:cNvPr>
          <p:cNvSpPr/>
          <p:nvPr userDrawn="1"/>
        </p:nvSpPr>
        <p:spPr>
          <a:xfrm>
            <a:off x="0" y="6750051"/>
            <a:ext cx="12192000" cy="1365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B5E8795-30D9-F640-B4AC-CE31B18D921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804906" y="254057"/>
            <a:ext cx="1097937" cy="492178"/>
          </a:xfrm>
          <a:prstGeom prst="rect">
            <a:avLst/>
          </a:prstGeom>
        </p:spPr>
      </p:pic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0F86174B-ADE6-6C4C-9260-4F12DE47CD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EE6A2E-7F2D-4E42-8914-83BEEDB2E05A}" type="datetime4">
              <a:rPr lang="en-PH" smtClean="0"/>
              <a:t>March 11, 2021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82192BFB-BD4F-1B4E-9A43-17888F5D32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– © 2020, The RepTrak Company. All rights reserved.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6E22116-975B-EC4C-A9B4-AC6A9DA6BE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59A9E7B-36BA-1F41-8405-CCFB9889FC91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086082F-BC51-6540-B821-7A0B1A7871D3}"/>
              </a:ext>
            </a:extLst>
          </p:cNvPr>
          <p:cNvCxnSpPr/>
          <p:nvPr userDrawn="1"/>
        </p:nvCxnSpPr>
        <p:spPr>
          <a:xfrm>
            <a:off x="793367" y="397964"/>
            <a:ext cx="0" cy="180000"/>
          </a:xfrm>
          <a:prstGeom prst="line">
            <a:avLst/>
          </a:prstGeom>
          <a:ln w="12700" cap="rnd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B7985DFD-58D2-1B47-AEB6-111A75BE5EA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97268" y="378143"/>
            <a:ext cx="1238250" cy="220282"/>
          </a:xfrm>
        </p:spPr>
        <p:txBody>
          <a:bodyPr>
            <a:noAutofit/>
          </a:bodyPr>
          <a:lstStyle>
            <a:lvl1pPr marL="0" indent="0">
              <a:buNone/>
              <a:defRPr sz="1000">
                <a:solidFill>
                  <a:schemeClr val="tx2"/>
                </a:solidFill>
                <a:latin typeface="Montserrat" pitchFamily="2" charset="77"/>
              </a:defRPr>
            </a:lvl1pPr>
            <a:lvl2pPr marL="457200" indent="0">
              <a:buNone/>
              <a:defRPr sz="900">
                <a:latin typeface="Montserrat" pitchFamily="2" charset="77"/>
              </a:defRPr>
            </a:lvl2pPr>
            <a:lvl3pPr marL="914400" indent="0">
              <a:buNone/>
              <a:defRPr sz="900">
                <a:latin typeface="Montserrat" pitchFamily="2" charset="77"/>
              </a:defRPr>
            </a:lvl3pPr>
            <a:lvl4pPr marL="1371600" indent="0">
              <a:buNone/>
              <a:defRPr sz="900">
                <a:latin typeface="Montserrat" pitchFamily="2" charset="77"/>
              </a:defRPr>
            </a:lvl4pPr>
            <a:lvl5pPr marL="1828800" indent="0">
              <a:buNone/>
              <a:defRPr sz="900">
                <a:latin typeface="Montserrat" pitchFamily="2" charset="77"/>
              </a:defRPr>
            </a:lvl5pPr>
          </a:lstStyle>
          <a:p>
            <a:pPr lvl="0"/>
            <a:r>
              <a:rPr lang="en-US" dirty="0"/>
              <a:t>Add text here…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A42E0F5-D37A-FC45-8839-9C9B0AC1AA58}"/>
              </a:ext>
            </a:extLst>
          </p:cNvPr>
          <p:cNvCxnSpPr>
            <a:cxnSpLocks/>
          </p:cNvCxnSpPr>
          <p:nvPr userDrawn="1"/>
        </p:nvCxnSpPr>
        <p:spPr>
          <a:xfrm>
            <a:off x="942975" y="1584000"/>
            <a:ext cx="539836" cy="0"/>
          </a:xfrm>
          <a:prstGeom prst="line">
            <a:avLst/>
          </a:prstGeom>
          <a:ln w="3810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3385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A17BF2-63F0-8044-A64F-8A28DCC258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0400"/>
            <a:ext cx="10515600" cy="741600"/>
          </a:xfrm>
        </p:spPr>
        <p:txBody>
          <a:bodyPr anchor="ctr">
            <a:normAutofit/>
          </a:bodyPr>
          <a:lstStyle>
            <a:lvl1pPr>
              <a:defRPr sz="2400" b="1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4EC466E-01DB-9649-AB7A-8406F8504A4A}"/>
              </a:ext>
            </a:extLst>
          </p:cNvPr>
          <p:cNvSpPr/>
          <p:nvPr userDrawn="1"/>
        </p:nvSpPr>
        <p:spPr>
          <a:xfrm>
            <a:off x="0" y="6750051"/>
            <a:ext cx="12192000" cy="1365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B5E8795-30D9-F640-B4AC-CE31B18D921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804907" y="254057"/>
            <a:ext cx="1097935" cy="492178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1BADB93-F839-7346-9C9C-BA810BD7AF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4C155-1A22-9E4A-824B-A4895FB7CB3D}" type="datetime4">
              <a:rPr lang="en-PH" smtClean="0"/>
              <a:t>March 11, 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CAF75A-1B85-7B44-B1E8-D9AEE83E66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– © 2020, The RepTrak Company. All rights reserved.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7732ED-B4B5-D64B-AEF1-878E3A4A9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59A9E7B-36BA-1F41-8405-CCFB9889FC91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CCC5DED-4AC0-724E-B5F9-8618802E878C}"/>
              </a:ext>
            </a:extLst>
          </p:cNvPr>
          <p:cNvCxnSpPr/>
          <p:nvPr userDrawn="1"/>
        </p:nvCxnSpPr>
        <p:spPr>
          <a:xfrm>
            <a:off x="793367" y="397964"/>
            <a:ext cx="0" cy="180000"/>
          </a:xfrm>
          <a:prstGeom prst="line">
            <a:avLst/>
          </a:prstGeom>
          <a:ln w="12700" cap="rnd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6AAD24E3-F5DA-A446-8558-B4CE4AB12B4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2975" y="397477"/>
            <a:ext cx="1357313" cy="180975"/>
          </a:xfrm>
        </p:spPr>
        <p:txBody>
          <a:bodyPr anchor="ctr">
            <a:noAutofit/>
          </a:bodyPr>
          <a:lstStyle>
            <a:lvl1pPr marL="0" indent="0">
              <a:buNone/>
              <a:defRPr sz="1000">
                <a:solidFill>
                  <a:schemeClr val="bg1"/>
                </a:solidFill>
                <a:latin typeface="Montserrat" pitchFamily="2" charset="77"/>
              </a:defRPr>
            </a:lvl1pPr>
            <a:lvl2pPr marL="457200" indent="0">
              <a:buNone/>
              <a:defRPr sz="1000">
                <a:latin typeface="Montserrat" pitchFamily="2" charset="77"/>
              </a:defRPr>
            </a:lvl2pPr>
            <a:lvl3pPr marL="914400" indent="0">
              <a:buNone/>
              <a:defRPr sz="1000">
                <a:latin typeface="Montserrat" pitchFamily="2" charset="77"/>
              </a:defRPr>
            </a:lvl3pPr>
            <a:lvl4pPr marL="1371600" indent="0">
              <a:buNone/>
              <a:defRPr sz="1000">
                <a:latin typeface="Montserrat" pitchFamily="2" charset="77"/>
              </a:defRPr>
            </a:lvl4pPr>
            <a:lvl5pPr marL="1828800" indent="0">
              <a:buNone/>
              <a:defRPr sz="1000">
                <a:latin typeface="Montserrat" pitchFamily="2" charset="77"/>
              </a:defRPr>
            </a:lvl5pPr>
          </a:lstStyle>
          <a:p>
            <a:pPr lvl="0"/>
            <a:r>
              <a:rPr lang="en-US" dirty="0"/>
              <a:t>Add text here…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42EBA48-5BD8-724D-9FA7-4EC398A48286}"/>
              </a:ext>
            </a:extLst>
          </p:cNvPr>
          <p:cNvCxnSpPr>
            <a:cxnSpLocks/>
          </p:cNvCxnSpPr>
          <p:nvPr userDrawn="1"/>
        </p:nvCxnSpPr>
        <p:spPr>
          <a:xfrm>
            <a:off x="942975" y="1584000"/>
            <a:ext cx="539836" cy="0"/>
          </a:xfrm>
          <a:prstGeom prst="line">
            <a:avLst/>
          </a:prstGeom>
          <a:ln w="3810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37505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57A2B4F-EF9E-2F46-8B6D-8EC4BFA931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970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BED04F-BF78-2242-87E6-EFD86E4F70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2659117"/>
            <a:ext cx="10515600" cy="35178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903CFE-AA3F-3D47-8C21-92E8B78348E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F1A918-71A6-5C4C-9402-B3EAF9371B8B}" type="datetime4">
              <a:rPr lang="en-PH" smtClean="0"/>
              <a:t>March 11,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D43A17-CCA5-9E49-97BA-C240C33F69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552598"/>
            <a:ext cx="12192000" cy="3054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lIns="91440" tIns="45720" rIns="91440" bIns="45720" rtlCol="0" anchor="b"/>
          <a:lstStyle>
            <a:lvl1pPr algn="ctr">
              <a:defRPr sz="1000">
                <a:solidFill>
                  <a:schemeClr val="bg2"/>
                </a:solidFill>
                <a:latin typeface="Montserrat" pitchFamily="2" charset="77"/>
              </a:defRPr>
            </a:lvl1pPr>
          </a:lstStyle>
          <a:p>
            <a:r>
              <a:rPr lang="en-US" i="1"/>
              <a:t>Confidential – © 2020, The RepTrak Company. All rights reserved</a:t>
            </a:r>
            <a:r>
              <a:rPr lang="en-US"/>
              <a:t>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FB3B77-F759-1844-9E93-CD6B7CAC8B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52248" y="305402"/>
            <a:ext cx="39151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559A9E7B-36BA-1F41-8405-CCFB9889FC91}" type="slidenum">
              <a:rPr lang="en-US" smtClean="0"/>
              <a:pPr/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6164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3" r:id="rId4"/>
    <p:sldLayoutId id="2147483664" r:id="rId5"/>
    <p:sldLayoutId id="2147483665" r:id="rId6"/>
    <p:sldLayoutId id="2147483666" r:id="rId7"/>
    <p:sldLayoutId id="2147483654" r:id="rId8"/>
    <p:sldLayoutId id="2147483660" r:id="rId9"/>
    <p:sldLayoutId id="2147483655" r:id="rId10"/>
    <p:sldLayoutId id="2147483661" r:id="rId11"/>
    <p:sldLayoutId id="2147483656" r:id="rId12"/>
    <p:sldLayoutId id="2147483657" r:id="rId13"/>
    <p:sldLayoutId id="2147483663" r:id="rId14"/>
    <p:sldLayoutId id="2147483662" r:id="rId15"/>
    <p:sldLayoutId id="2147483659" r:id="rId16"/>
    <p:sldLayoutId id="2147483667" r:id="rId17"/>
    <p:sldLayoutId id="2147483668" r:id="rId18"/>
    <p:sldLayoutId id="2147483669" r:id="rId19"/>
    <p:sldLayoutId id="2147483670" r:id="rId20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F26B43"/>
          </p15:clr>
        </p15:guide>
        <p15:guide id="2" pos="211">
          <p15:clr>
            <a:srgbClr val="F26B43"/>
          </p15:clr>
        </p15:guide>
        <p15:guide id="3" orient="horz" pos="4133">
          <p15:clr>
            <a:srgbClr val="F26B43"/>
          </p15:clr>
        </p15:guide>
        <p15:guide id="4" pos="7469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hyperlink" Target="https://colab.research.google.com/github/RepTrak/nlp-course/blob/develop/Week1/seminar_1.ipynb" TargetMode="External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andexdataschool/nlp_course" TargetMode="External"/><Relationship Id="rId2" Type="http://schemas.openxmlformats.org/officeDocument/2006/relationships/hyperlink" Target="https://github.com/mmta-team/mmta_fall_2020" TargetMode="External"/><Relationship Id="rId1" Type="http://schemas.openxmlformats.org/officeDocument/2006/relationships/slideLayout" Target="../slideLayouts/slideLayout4.xml"/><Relationship Id="rId5" Type="http://schemas.openxmlformats.org/officeDocument/2006/relationships/hyperlink" Target="http://web.stanford.edu/class/cs224n/index.html#schedule" TargetMode="External"/><Relationship Id="rId4" Type="http://schemas.openxmlformats.org/officeDocument/2006/relationships/hyperlink" Target="https://lena-voita.github.io/nlp_course.html#preview_word_emb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70A4C1-C734-9842-9024-5C3384DA8CA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NLP Course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5D4301-E850-0848-9D7F-39469644249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Lecture 1. Distributional Hypothesis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A62558-D4DB-F94C-8CE4-13EF6280DB7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February, 2021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D37D636-CE18-834B-83F4-DE001C3AE53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Confidential – © 2021, The </a:t>
            </a:r>
            <a:r>
              <a:rPr lang="en-US" dirty="0" err="1"/>
              <a:t>RepTrak</a:t>
            </a:r>
            <a:r>
              <a:rPr lang="en-US" dirty="0"/>
              <a:t> Company.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7396958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51DA58A-3A74-C343-863A-109B95AAE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approach. One-hot Vectors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DBB5A9D-D742-7749-8E39-D3F112636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Confidential – © 2021, The </a:t>
            </a:r>
            <a:r>
              <a:rPr lang="en-US" dirty="0" err="1"/>
              <a:t>RepTrak</a:t>
            </a:r>
            <a:r>
              <a:rPr lang="en-US" dirty="0"/>
              <a:t> Company. All rights reserved.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CD4ABC-A32C-9141-83E8-241D62D81F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800" y="1901114"/>
            <a:ext cx="3724296" cy="352044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FC4996D-E9C5-A342-AFF0-8510A97E8A12}"/>
              </a:ext>
            </a:extLst>
          </p:cNvPr>
          <p:cNvSpPr txBox="1"/>
          <p:nvPr/>
        </p:nvSpPr>
        <p:spPr>
          <a:xfrm>
            <a:off x="6451041" y="3433301"/>
            <a:ext cx="3044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Are there any problems?</a:t>
            </a:r>
          </a:p>
        </p:txBody>
      </p:sp>
    </p:spTree>
    <p:extLst>
      <p:ext uri="{BB962C8B-B14F-4D97-AF65-F5344CB8AC3E}">
        <p14:creationId xmlns:p14="http://schemas.microsoft.com/office/powerpoint/2010/main" val="42719034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51DA58A-3A74-C343-863A-109B95AAE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approach. One-hot Vectors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DBB5A9D-D742-7749-8E39-D3F112636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Confidential – © 2021, The </a:t>
            </a:r>
            <a:r>
              <a:rPr lang="en-US" dirty="0" err="1"/>
              <a:t>RepTrak</a:t>
            </a:r>
            <a:r>
              <a:rPr lang="en-US" dirty="0"/>
              <a:t> Company. All rights reserved.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CD4ABC-A32C-9141-83E8-241D62D81F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800" y="1901114"/>
            <a:ext cx="3724296" cy="352044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FC4996D-E9C5-A342-AFF0-8510A97E8A12}"/>
              </a:ext>
            </a:extLst>
          </p:cNvPr>
          <p:cNvSpPr txBox="1"/>
          <p:nvPr/>
        </p:nvSpPr>
        <p:spPr>
          <a:xfrm>
            <a:off x="6451041" y="3433301"/>
            <a:ext cx="3044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Are there any problems?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FA798B-D751-BE43-B186-259FEA78CFFB}"/>
              </a:ext>
            </a:extLst>
          </p:cNvPr>
          <p:cNvSpPr txBox="1"/>
          <p:nvPr/>
        </p:nvSpPr>
        <p:spPr>
          <a:xfrm>
            <a:off x="5283910" y="4029388"/>
            <a:ext cx="644599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Very long vectors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Vector of “dog” and vector of “cat” are orthogonal </a:t>
            </a:r>
          </a:p>
          <a:p>
            <a:r>
              <a:rPr lang="en-US" dirty="0"/>
              <a:t>to each other. All vectors are orthogonal 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other words, the vectors do not capture </a:t>
            </a:r>
            <a:r>
              <a:rPr lang="en-US" dirty="0">
                <a:solidFill>
                  <a:schemeClr val="accent2"/>
                </a:solidFill>
              </a:rPr>
              <a:t>meaning</a:t>
            </a:r>
          </a:p>
        </p:txBody>
      </p:sp>
    </p:spTree>
    <p:extLst>
      <p:ext uri="{BB962C8B-B14F-4D97-AF65-F5344CB8AC3E}">
        <p14:creationId xmlns:p14="http://schemas.microsoft.com/office/powerpoint/2010/main" val="38725034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51DA58A-3A74-C343-863A-109B95AAE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meaning?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DBB5A9D-D742-7749-8E39-D3F112636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Confidential – © 2021, The </a:t>
            </a:r>
            <a:r>
              <a:rPr lang="en-US" dirty="0" err="1"/>
              <a:t>RepTrak</a:t>
            </a:r>
            <a:r>
              <a:rPr lang="en-US" dirty="0"/>
              <a:t> Company. All rights reserved.</a:t>
            </a:r>
          </a:p>
        </p:txBody>
      </p:sp>
      <p:pic>
        <p:nvPicPr>
          <p:cNvPr id="1026" name="Picture 2" descr="Thinking of you Blank Template - Imgflip">
            <a:extLst>
              <a:ext uri="{FF2B5EF4-FFF2-40B4-BE49-F238E27FC236}">
                <a16:creationId xmlns:a16="http://schemas.microsoft.com/office/drawing/2014/main" id="{262E2433-26E6-AD4F-8097-4D4A5B585E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406" y="1688123"/>
            <a:ext cx="7342880" cy="486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88883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51DA58A-3A74-C343-863A-109B95AAE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meaning?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DBB5A9D-D742-7749-8E39-D3F112636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Confidential – © 2021, The </a:t>
            </a:r>
            <a:r>
              <a:rPr lang="en-US" dirty="0" err="1"/>
              <a:t>RepTrak</a:t>
            </a:r>
            <a:r>
              <a:rPr lang="en-US" dirty="0"/>
              <a:t> Company. All rights reserved.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FA798B-D751-BE43-B186-259FEA78CFFB}"/>
              </a:ext>
            </a:extLst>
          </p:cNvPr>
          <p:cNvSpPr txBox="1"/>
          <p:nvPr/>
        </p:nvSpPr>
        <p:spPr>
          <a:xfrm>
            <a:off x="865596" y="1919819"/>
            <a:ext cx="5437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 you know what the word </a:t>
            </a:r>
            <a:r>
              <a:rPr lang="en-US" dirty="0" err="1">
                <a:solidFill>
                  <a:schemeClr val="bg1"/>
                </a:solidFill>
              </a:rPr>
              <a:t>Tesgüino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/>
              <a:t>means?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75024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51DA58A-3A74-C343-863A-109B95AAE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meaning?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DBB5A9D-D742-7749-8E39-D3F112636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Confidential – © 2021, The </a:t>
            </a:r>
            <a:r>
              <a:rPr lang="en-US" dirty="0" err="1"/>
              <a:t>RepTrak</a:t>
            </a:r>
            <a:r>
              <a:rPr lang="en-US" dirty="0"/>
              <a:t> Company. All rights reserved.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FA798B-D751-BE43-B186-259FEA78CFFB}"/>
              </a:ext>
            </a:extLst>
          </p:cNvPr>
          <p:cNvSpPr txBox="1"/>
          <p:nvPr/>
        </p:nvSpPr>
        <p:spPr>
          <a:xfrm>
            <a:off x="865596" y="1919819"/>
            <a:ext cx="5569153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 you know what the word </a:t>
            </a:r>
            <a:r>
              <a:rPr lang="en-US" dirty="0" err="1">
                <a:solidFill>
                  <a:schemeClr val="bg1"/>
                </a:solidFill>
              </a:rPr>
              <a:t>Tesgüino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/>
              <a:t>means?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/>
              <a:t>Let’s look at it in different contexts: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A bottle of </a:t>
            </a:r>
            <a:r>
              <a:rPr lang="en-US" b="1" dirty="0" err="1">
                <a:solidFill>
                  <a:schemeClr val="bg1"/>
                </a:solidFill>
              </a:rPr>
              <a:t>Tesgüino</a:t>
            </a:r>
            <a:r>
              <a:rPr lang="en-US" b="1" dirty="0"/>
              <a:t> is on the table.</a:t>
            </a:r>
          </a:p>
          <a:p>
            <a:endParaRPr lang="en-US" b="1" dirty="0"/>
          </a:p>
          <a:p>
            <a:r>
              <a:rPr lang="en-US" b="1" dirty="0"/>
              <a:t>Everyone likes </a:t>
            </a:r>
            <a:r>
              <a:rPr lang="en-US" b="1" dirty="0" err="1">
                <a:solidFill>
                  <a:schemeClr val="bg1"/>
                </a:solidFill>
              </a:rPr>
              <a:t>Tesgüino</a:t>
            </a:r>
            <a:r>
              <a:rPr lang="en-US" b="1" dirty="0"/>
              <a:t>.</a:t>
            </a:r>
          </a:p>
          <a:p>
            <a:endParaRPr lang="en-US" b="1" dirty="0"/>
          </a:p>
          <a:p>
            <a:r>
              <a:rPr lang="en-US" b="1" dirty="0" err="1">
                <a:solidFill>
                  <a:schemeClr val="bg1"/>
                </a:solidFill>
              </a:rPr>
              <a:t>Tesgüino</a:t>
            </a:r>
            <a:r>
              <a:rPr lang="en-US" b="1" dirty="0">
                <a:solidFill>
                  <a:schemeClr val="bg1"/>
                </a:solidFill>
              </a:rPr>
              <a:t>  </a:t>
            </a:r>
            <a:r>
              <a:rPr lang="en-US" b="1" dirty="0"/>
              <a:t>makes you drunk.</a:t>
            </a:r>
          </a:p>
          <a:p>
            <a:endParaRPr lang="en-US" b="1" dirty="0"/>
          </a:p>
          <a:p>
            <a:r>
              <a:rPr lang="en-US" b="1" dirty="0"/>
              <a:t>We make </a:t>
            </a:r>
            <a:r>
              <a:rPr lang="en-US" b="1" dirty="0" err="1">
                <a:solidFill>
                  <a:schemeClr val="bg1"/>
                </a:solidFill>
              </a:rPr>
              <a:t>Tesgüino</a:t>
            </a:r>
            <a:r>
              <a:rPr lang="en-US" b="1" dirty="0"/>
              <a:t> out of corn.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78242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51DA58A-3A74-C343-863A-109B95AAE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meaning?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DBB5A9D-D742-7749-8E39-D3F112636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Confidential – © 2021, The </a:t>
            </a:r>
            <a:r>
              <a:rPr lang="en-US" dirty="0" err="1"/>
              <a:t>RepTrak</a:t>
            </a:r>
            <a:r>
              <a:rPr lang="en-US" dirty="0"/>
              <a:t> Company. All rights reserved.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FA798B-D751-BE43-B186-259FEA78CFFB}"/>
              </a:ext>
            </a:extLst>
          </p:cNvPr>
          <p:cNvSpPr txBox="1"/>
          <p:nvPr/>
        </p:nvSpPr>
        <p:spPr>
          <a:xfrm>
            <a:off x="865596" y="1919819"/>
            <a:ext cx="5569153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 you know what the word </a:t>
            </a:r>
            <a:r>
              <a:rPr lang="en-US" dirty="0" err="1">
                <a:solidFill>
                  <a:schemeClr val="bg1"/>
                </a:solidFill>
              </a:rPr>
              <a:t>Tesgüino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/>
              <a:t>means?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/>
              <a:t>Let’s look at it in different contexts: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A bottle of </a:t>
            </a:r>
            <a:r>
              <a:rPr lang="en-US" b="1" dirty="0" err="1">
                <a:solidFill>
                  <a:schemeClr val="bg1"/>
                </a:solidFill>
              </a:rPr>
              <a:t>Tesgüino</a:t>
            </a:r>
            <a:r>
              <a:rPr lang="en-US" b="1" dirty="0"/>
              <a:t> is on the table.</a:t>
            </a:r>
          </a:p>
          <a:p>
            <a:endParaRPr lang="en-US" b="1" dirty="0"/>
          </a:p>
          <a:p>
            <a:r>
              <a:rPr lang="en-US" b="1" dirty="0"/>
              <a:t>Everyone likes </a:t>
            </a:r>
            <a:r>
              <a:rPr lang="en-US" b="1" dirty="0" err="1">
                <a:solidFill>
                  <a:schemeClr val="bg1"/>
                </a:solidFill>
              </a:rPr>
              <a:t>Tesgüino</a:t>
            </a:r>
            <a:r>
              <a:rPr lang="en-US" b="1" dirty="0"/>
              <a:t>.</a:t>
            </a:r>
          </a:p>
          <a:p>
            <a:endParaRPr lang="en-US" b="1" dirty="0"/>
          </a:p>
          <a:p>
            <a:r>
              <a:rPr lang="en-US" b="1" dirty="0" err="1">
                <a:solidFill>
                  <a:schemeClr val="bg1"/>
                </a:solidFill>
              </a:rPr>
              <a:t>Tesgüino</a:t>
            </a:r>
            <a:r>
              <a:rPr lang="en-US" b="1" dirty="0">
                <a:solidFill>
                  <a:schemeClr val="bg1"/>
                </a:solidFill>
              </a:rPr>
              <a:t>  </a:t>
            </a:r>
            <a:r>
              <a:rPr lang="en-US" b="1" dirty="0"/>
              <a:t>makes you drunk.</a:t>
            </a:r>
          </a:p>
          <a:p>
            <a:endParaRPr lang="en-US" b="1" dirty="0"/>
          </a:p>
          <a:p>
            <a:r>
              <a:rPr lang="en-US" b="1" dirty="0"/>
              <a:t>We make </a:t>
            </a:r>
            <a:r>
              <a:rPr lang="en-US" b="1" dirty="0" err="1">
                <a:solidFill>
                  <a:schemeClr val="bg1"/>
                </a:solidFill>
              </a:rPr>
              <a:t>Tesgüino</a:t>
            </a:r>
            <a:r>
              <a:rPr lang="en-US" b="1" dirty="0"/>
              <a:t> out of corn.</a:t>
            </a:r>
          </a:p>
          <a:p>
            <a:endParaRPr lang="en-US" b="1" dirty="0"/>
          </a:p>
          <a:p>
            <a:endParaRPr lang="en-US" b="1" dirty="0"/>
          </a:p>
          <a:p>
            <a:r>
              <a:rPr lang="en-US" dirty="0"/>
              <a:t>What </a:t>
            </a:r>
            <a:r>
              <a:rPr lang="en-US" dirty="0" err="1">
                <a:solidFill>
                  <a:schemeClr val="bg1"/>
                </a:solidFill>
              </a:rPr>
              <a:t>Tesgüino</a:t>
            </a:r>
            <a:r>
              <a:rPr lang="en-US" dirty="0"/>
              <a:t> means?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94523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51DA58A-3A74-C343-863A-109B95AAE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meaning?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DBB5A9D-D742-7749-8E39-D3F112636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Confidential – © 2021, The </a:t>
            </a:r>
            <a:r>
              <a:rPr lang="en-US" dirty="0" err="1"/>
              <a:t>RepTrak</a:t>
            </a:r>
            <a:r>
              <a:rPr lang="en-US" dirty="0"/>
              <a:t> Company. All rights reserved.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FA798B-D751-BE43-B186-259FEA78CFFB}"/>
              </a:ext>
            </a:extLst>
          </p:cNvPr>
          <p:cNvSpPr txBox="1"/>
          <p:nvPr/>
        </p:nvSpPr>
        <p:spPr>
          <a:xfrm>
            <a:off x="865596" y="1919819"/>
            <a:ext cx="5569153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 you know what the word </a:t>
            </a:r>
            <a:r>
              <a:rPr lang="en-US" dirty="0" err="1">
                <a:solidFill>
                  <a:schemeClr val="bg1"/>
                </a:solidFill>
              </a:rPr>
              <a:t>Tesgüino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/>
              <a:t>means?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/>
              <a:t>Let’s look at it in different contexts: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A bottle of </a:t>
            </a:r>
            <a:r>
              <a:rPr lang="en-US" b="1" dirty="0" err="1">
                <a:solidFill>
                  <a:schemeClr val="bg1"/>
                </a:solidFill>
              </a:rPr>
              <a:t>Tesgüino</a:t>
            </a:r>
            <a:r>
              <a:rPr lang="en-US" b="1" dirty="0"/>
              <a:t> is on the table.</a:t>
            </a:r>
          </a:p>
          <a:p>
            <a:endParaRPr lang="en-US" b="1" dirty="0"/>
          </a:p>
          <a:p>
            <a:r>
              <a:rPr lang="en-US" b="1" dirty="0"/>
              <a:t>Everyone likes </a:t>
            </a:r>
            <a:r>
              <a:rPr lang="en-US" b="1" dirty="0" err="1">
                <a:solidFill>
                  <a:schemeClr val="bg1"/>
                </a:solidFill>
              </a:rPr>
              <a:t>Tesgüino</a:t>
            </a:r>
            <a:r>
              <a:rPr lang="en-US" b="1" dirty="0"/>
              <a:t>.</a:t>
            </a:r>
          </a:p>
          <a:p>
            <a:endParaRPr lang="en-US" b="1" dirty="0"/>
          </a:p>
          <a:p>
            <a:r>
              <a:rPr lang="en-US" b="1" dirty="0" err="1">
                <a:solidFill>
                  <a:schemeClr val="bg1"/>
                </a:solidFill>
              </a:rPr>
              <a:t>Tesgüino</a:t>
            </a:r>
            <a:r>
              <a:rPr lang="en-US" b="1" dirty="0">
                <a:solidFill>
                  <a:schemeClr val="bg1"/>
                </a:solidFill>
              </a:rPr>
              <a:t>  </a:t>
            </a:r>
            <a:r>
              <a:rPr lang="en-US" b="1" dirty="0"/>
              <a:t>makes you drunk.</a:t>
            </a:r>
          </a:p>
          <a:p>
            <a:endParaRPr lang="en-US" b="1" dirty="0"/>
          </a:p>
          <a:p>
            <a:r>
              <a:rPr lang="en-US" b="1" dirty="0"/>
              <a:t>We make </a:t>
            </a:r>
            <a:r>
              <a:rPr lang="en-US" b="1" dirty="0" err="1">
                <a:solidFill>
                  <a:schemeClr val="bg1"/>
                </a:solidFill>
              </a:rPr>
              <a:t>Tesgüino</a:t>
            </a:r>
            <a:r>
              <a:rPr lang="en-US" b="1" dirty="0"/>
              <a:t> out of corn.</a:t>
            </a:r>
          </a:p>
          <a:p>
            <a:endParaRPr lang="en-US" b="1" dirty="0"/>
          </a:p>
          <a:p>
            <a:endParaRPr lang="en-US" b="1" dirty="0"/>
          </a:p>
          <a:p>
            <a:r>
              <a:rPr lang="en-US" dirty="0"/>
              <a:t>What </a:t>
            </a:r>
            <a:r>
              <a:rPr lang="en-US" dirty="0" err="1">
                <a:solidFill>
                  <a:schemeClr val="bg1"/>
                </a:solidFill>
              </a:rPr>
              <a:t>Tesgüino</a:t>
            </a:r>
            <a:r>
              <a:rPr lang="en-US" dirty="0"/>
              <a:t> means?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57446B-452E-C248-8191-60E4647FB7E7}"/>
              </a:ext>
            </a:extLst>
          </p:cNvPr>
          <p:cNvSpPr txBox="1"/>
          <p:nvPr/>
        </p:nvSpPr>
        <p:spPr>
          <a:xfrm>
            <a:off x="7622129" y="3387134"/>
            <a:ext cx="33824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Tesgüino</a:t>
            </a:r>
            <a:r>
              <a:rPr lang="en-US" dirty="0"/>
              <a:t> is an alcoholic beverage made from corn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43150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51DA58A-3A74-C343-863A-109B95AAE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meaning?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DBB5A9D-D742-7749-8E39-D3F112636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Confidential – © 2021, The </a:t>
            </a:r>
            <a:r>
              <a:rPr lang="en-US" dirty="0" err="1"/>
              <a:t>RepTrak</a:t>
            </a:r>
            <a:r>
              <a:rPr lang="en-US" dirty="0"/>
              <a:t> Company. All rights reserved.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FA798B-D751-BE43-B186-259FEA78CFFB}"/>
              </a:ext>
            </a:extLst>
          </p:cNvPr>
          <p:cNvSpPr txBox="1"/>
          <p:nvPr/>
        </p:nvSpPr>
        <p:spPr>
          <a:xfrm>
            <a:off x="865596" y="1919819"/>
            <a:ext cx="5189241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How did you do this?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With </a:t>
            </a:r>
            <a:r>
              <a:rPr lang="en-US" dirty="0">
                <a:solidFill>
                  <a:schemeClr val="bg1"/>
                </a:solidFill>
              </a:rPr>
              <a:t>context</a:t>
            </a:r>
            <a:r>
              <a:rPr lang="en-US" dirty="0"/>
              <a:t> you can understand meaning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86648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51DA58A-3A74-C343-863A-109B95AAE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meaning?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DBB5A9D-D742-7749-8E39-D3F112636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Confidential – © 2021, The </a:t>
            </a:r>
            <a:r>
              <a:rPr lang="en-US" dirty="0" err="1"/>
              <a:t>RepTrak</a:t>
            </a:r>
            <a:r>
              <a:rPr lang="en-US" dirty="0"/>
              <a:t> Company. All rights reserved.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FA798B-D751-BE43-B186-259FEA78CFFB}"/>
              </a:ext>
            </a:extLst>
          </p:cNvPr>
          <p:cNvSpPr txBox="1"/>
          <p:nvPr/>
        </p:nvSpPr>
        <p:spPr>
          <a:xfrm>
            <a:off x="865596" y="1919819"/>
            <a:ext cx="6457217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Let’s look at other possible words: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A bottle of </a:t>
            </a:r>
            <a:r>
              <a:rPr lang="en-US" b="1" dirty="0" err="1">
                <a:solidFill>
                  <a:schemeClr val="bg1"/>
                </a:solidFill>
              </a:rPr>
              <a:t>Tesgüino</a:t>
            </a:r>
            <a:r>
              <a:rPr lang="en-US" b="1" dirty="0"/>
              <a:t> is on the table.     </a:t>
            </a:r>
            <a:r>
              <a:rPr lang="en-US" b="1" dirty="0">
                <a:solidFill>
                  <a:schemeClr val="bg1"/>
                </a:solidFill>
              </a:rPr>
              <a:t>Wine? Milk?</a:t>
            </a:r>
          </a:p>
          <a:p>
            <a:endParaRPr lang="en-US" b="1" dirty="0"/>
          </a:p>
          <a:p>
            <a:r>
              <a:rPr lang="en-US" b="1" dirty="0"/>
              <a:t>Everyone likes </a:t>
            </a:r>
            <a:r>
              <a:rPr lang="en-US" b="1" dirty="0" err="1">
                <a:solidFill>
                  <a:schemeClr val="bg1"/>
                </a:solidFill>
              </a:rPr>
              <a:t>Tesgüino</a:t>
            </a:r>
            <a:r>
              <a:rPr lang="en-US" b="1" dirty="0"/>
              <a:t>.      </a:t>
            </a:r>
            <a:r>
              <a:rPr lang="en-US" b="1" dirty="0">
                <a:solidFill>
                  <a:schemeClr val="bg1"/>
                </a:solidFill>
              </a:rPr>
              <a:t>Cats? Wine?</a:t>
            </a:r>
          </a:p>
          <a:p>
            <a:endParaRPr lang="en-US" b="1" dirty="0"/>
          </a:p>
          <a:p>
            <a:r>
              <a:rPr lang="en-US" b="1" dirty="0" err="1">
                <a:solidFill>
                  <a:schemeClr val="bg1"/>
                </a:solidFill>
              </a:rPr>
              <a:t>Tesgüino</a:t>
            </a:r>
            <a:r>
              <a:rPr lang="en-US" b="1" dirty="0">
                <a:solidFill>
                  <a:schemeClr val="bg1"/>
                </a:solidFill>
              </a:rPr>
              <a:t>  </a:t>
            </a:r>
            <a:r>
              <a:rPr lang="en-US" b="1" dirty="0"/>
              <a:t>makes you drunk.      </a:t>
            </a:r>
            <a:r>
              <a:rPr lang="en-US" b="1" dirty="0">
                <a:solidFill>
                  <a:schemeClr val="bg1"/>
                </a:solidFill>
              </a:rPr>
              <a:t>Wine? Vodka?</a:t>
            </a:r>
          </a:p>
          <a:p>
            <a:endParaRPr lang="en-US" b="1" dirty="0"/>
          </a:p>
          <a:p>
            <a:r>
              <a:rPr lang="en-US" b="1" dirty="0"/>
              <a:t>We make </a:t>
            </a:r>
            <a:r>
              <a:rPr lang="en-US" b="1" dirty="0" err="1">
                <a:solidFill>
                  <a:schemeClr val="bg1"/>
                </a:solidFill>
              </a:rPr>
              <a:t>Tesgüino</a:t>
            </a:r>
            <a:r>
              <a:rPr lang="en-US" b="1" dirty="0"/>
              <a:t> out of corn.     </a:t>
            </a:r>
            <a:r>
              <a:rPr lang="en-US" b="1" dirty="0">
                <a:solidFill>
                  <a:schemeClr val="bg1"/>
                </a:solidFill>
              </a:rPr>
              <a:t> Meal? Casserole?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3045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51DA58A-3A74-C343-863A-109B95AAE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meaning?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DBB5A9D-D742-7749-8E39-D3F112636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Confidential – © 2021, The </a:t>
            </a:r>
            <a:r>
              <a:rPr lang="en-US" dirty="0" err="1"/>
              <a:t>RepTrak</a:t>
            </a:r>
            <a:r>
              <a:rPr lang="en-US" dirty="0"/>
              <a:t> Company. All rights reserved.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FA798B-D751-BE43-B186-259FEA78CFFB}"/>
              </a:ext>
            </a:extLst>
          </p:cNvPr>
          <p:cNvSpPr txBox="1"/>
          <p:nvPr/>
        </p:nvSpPr>
        <p:spPr>
          <a:xfrm>
            <a:off x="865596" y="1919819"/>
            <a:ext cx="6457217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Let’s look at other possible words: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A bottle of </a:t>
            </a:r>
            <a:r>
              <a:rPr lang="en-US" b="1" dirty="0" err="1">
                <a:solidFill>
                  <a:schemeClr val="bg1"/>
                </a:solidFill>
              </a:rPr>
              <a:t>Tesgüino</a:t>
            </a:r>
            <a:r>
              <a:rPr lang="en-US" b="1" dirty="0"/>
              <a:t> is on the table.     </a:t>
            </a:r>
            <a:r>
              <a:rPr lang="en-US" b="1" dirty="0">
                <a:solidFill>
                  <a:schemeClr val="bg1"/>
                </a:solidFill>
              </a:rPr>
              <a:t>Wine? Milk?</a:t>
            </a:r>
          </a:p>
          <a:p>
            <a:endParaRPr lang="en-US" b="1" dirty="0"/>
          </a:p>
          <a:p>
            <a:r>
              <a:rPr lang="en-US" b="1" dirty="0"/>
              <a:t>Everyone likes </a:t>
            </a:r>
            <a:r>
              <a:rPr lang="en-US" b="1" dirty="0" err="1">
                <a:solidFill>
                  <a:schemeClr val="bg1"/>
                </a:solidFill>
              </a:rPr>
              <a:t>Tesgüino</a:t>
            </a:r>
            <a:r>
              <a:rPr lang="en-US" b="1" dirty="0"/>
              <a:t>.      </a:t>
            </a:r>
            <a:r>
              <a:rPr lang="en-US" b="1" dirty="0">
                <a:solidFill>
                  <a:schemeClr val="bg1"/>
                </a:solidFill>
              </a:rPr>
              <a:t>Cats? Wine?</a:t>
            </a:r>
          </a:p>
          <a:p>
            <a:endParaRPr lang="en-US" b="1" dirty="0"/>
          </a:p>
          <a:p>
            <a:r>
              <a:rPr lang="en-US" b="1" dirty="0" err="1">
                <a:solidFill>
                  <a:schemeClr val="bg1"/>
                </a:solidFill>
              </a:rPr>
              <a:t>Tesgüino</a:t>
            </a:r>
            <a:r>
              <a:rPr lang="en-US" b="1" dirty="0">
                <a:solidFill>
                  <a:schemeClr val="bg1"/>
                </a:solidFill>
              </a:rPr>
              <a:t>  </a:t>
            </a:r>
            <a:r>
              <a:rPr lang="en-US" b="1" dirty="0"/>
              <a:t>makes you drunk.      </a:t>
            </a:r>
            <a:r>
              <a:rPr lang="en-US" b="1" dirty="0">
                <a:solidFill>
                  <a:schemeClr val="bg1"/>
                </a:solidFill>
              </a:rPr>
              <a:t>Wine? Vodka?</a:t>
            </a:r>
          </a:p>
          <a:p>
            <a:endParaRPr lang="en-US" b="1" dirty="0"/>
          </a:p>
          <a:p>
            <a:r>
              <a:rPr lang="en-US" b="1" dirty="0"/>
              <a:t>We make </a:t>
            </a:r>
            <a:r>
              <a:rPr lang="en-US" b="1" dirty="0" err="1">
                <a:solidFill>
                  <a:schemeClr val="bg1"/>
                </a:solidFill>
              </a:rPr>
              <a:t>Tesgüino</a:t>
            </a:r>
            <a:r>
              <a:rPr lang="en-US" b="1" dirty="0"/>
              <a:t> out of corn.     </a:t>
            </a:r>
            <a:r>
              <a:rPr lang="en-US" b="1" dirty="0">
                <a:solidFill>
                  <a:schemeClr val="bg1"/>
                </a:solidFill>
              </a:rPr>
              <a:t> Meal? Casserole?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A8A30D-1255-4D4C-96C4-A0A31621305D}"/>
              </a:ext>
            </a:extLst>
          </p:cNvPr>
          <p:cNvSpPr txBox="1"/>
          <p:nvPr/>
        </p:nvSpPr>
        <p:spPr>
          <a:xfrm>
            <a:off x="8470760" y="2216245"/>
            <a:ext cx="2476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Contexts</a:t>
            </a:r>
            <a:r>
              <a:rPr lang="en-US" dirty="0"/>
              <a:t> are similar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941054-F88E-8242-88A6-DE91F1FDFFF3}"/>
              </a:ext>
            </a:extLst>
          </p:cNvPr>
          <p:cNvSpPr txBox="1"/>
          <p:nvPr/>
        </p:nvSpPr>
        <p:spPr>
          <a:xfrm>
            <a:off x="8566940" y="4592097"/>
            <a:ext cx="2284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Meaning</a:t>
            </a:r>
            <a:r>
              <a:rPr lang="en-US" dirty="0"/>
              <a:t> is similar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8B6C364-8392-6D4C-9B7A-D83C230A6597}"/>
              </a:ext>
            </a:extLst>
          </p:cNvPr>
          <p:cNvCxnSpPr>
            <a:stCxn id="5" idx="2"/>
            <a:endCxn id="6" idx="0"/>
          </p:cNvCxnSpPr>
          <p:nvPr/>
        </p:nvCxnSpPr>
        <p:spPr>
          <a:xfrm>
            <a:off x="9709240" y="2585577"/>
            <a:ext cx="0" cy="20065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57085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51DA58A-3A74-C343-863A-109B95AAE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for the lecture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DBB5A9D-D742-7749-8E39-D3F112636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Confidential – © 2021, The </a:t>
            </a:r>
            <a:r>
              <a:rPr lang="en-US" dirty="0" err="1"/>
              <a:t>RepTrak</a:t>
            </a:r>
            <a:r>
              <a:rPr lang="en-US" dirty="0"/>
              <a:t> Company. All rights reserved.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ED45978-B885-5244-8890-5F6C073945C1}"/>
              </a:ext>
            </a:extLst>
          </p:cNvPr>
          <p:cNvSpPr txBox="1"/>
          <p:nvPr/>
        </p:nvSpPr>
        <p:spPr>
          <a:xfrm>
            <a:off x="838800" y="1916905"/>
            <a:ext cx="6192721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Representations and One-hot vectors (5 min)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Meaning and Distributional hypothesis (5 min)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Classical Approach and Neural Approach (10 min)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Word2Vec, Naïve and Negative Sampling (15 min)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Glove (5 min)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Implementation of Naïve Word2Vec (15 min)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Demo the word analogies (5 min)</a:t>
            </a:r>
          </a:p>
        </p:txBody>
      </p:sp>
    </p:spTree>
    <p:extLst>
      <p:ext uri="{BB962C8B-B14F-4D97-AF65-F5344CB8AC3E}">
        <p14:creationId xmlns:p14="http://schemas.microsoft.com/office/powerpoint/2010/main" val="19119044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51DA58A-3A74-C343-863A-109B95AAE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meaning?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DBB5A9D-D742-7749-8E39-D3F112636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Confidential – © 2021, The </a:t>
            </a:r>
            <a:r>
              <a:rPr lang="en-US" dirty="0" err="1"/>
              <a:t>RepTrak</a:t>
            </a:r>
            <a:r>
              <a:rPr lang="en-US" dirty="0"/>
              <a:t> Company. All rights reserved.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FA798B-D751-BE43-B186-259FEA78CFFB}"/>
              </a:ext>
            </a:extLst>
          </p:cNvPr>
          <p:cNvSpPr txBox="1"/>
          <p:nvPr/>
        </p:nvSpPr>
        <p:spPr>
          <a:xfrm>
            <a:off x="865596" y="1919819"/>
            <a:ext cx="6457217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Let’s look at other possible words: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A bottle of </a:t>
            </a:r>
            <a:r>
              <a:rPr lang="en-US" b="1" dirty="0" err="1">
                <a:solidFill>
                  <a:schemeClr val="bg1"/>
                </a:solidFill>
              </a:rPr>
              <a:t>Tesgüino</a:t>
            </a:r>
            <a:r>
              <a:rPr lang="en-US" b="1" dirty="0"/>
              <a:t> is on the table.     </a:t>
            </a:r>
            <a:r>
              <a:rPr lang="en-US" b="1" dirty="0">
                <a:solidFill>
                  <a:schemeClr val="bg1"/>
                </a:solidFill>
              </a:rPr>
              <a:t>Wine? Milk?</a:t>
            </a:r>
          </a:p>
          <a:p>
            <a:endParaRPr lang="en-US" b="1" dirty="0"/>
          </a:p>
          <a:p>
            <a:r>
              <a:rPr lang="en-US" b="1" dirty="0"/>
              <a:t>Everyone likes </a:t>
            </a:r>
            <a:r>
              <a:rPr lang="en-US" b="1" dirty="0" err="1">
                <a:solidFill>
                  <a:schemeClr val="bg1"/>
                </a:solidFill>
              </a:rPr>
              <a:t>Tesgüino</a:t>
            </a:r>
            <a:r>
              <a:rPr lang="en-US" b="1" dirty="0"/>
              <a:t>.      </a:t>
            </a:r>
            <a:r>
              <a:rPr lang="en-US" b="1" dirty="0">
                <a:solidFill>
                  <a:schemeClr val="bg1"/>
                </a:solidFill>
              </a:rPr>
              <a:t>Cats? Wine?</a:t>
            </a:r>
          </a:p>
          <a:p>
            <a:endParaRPr lang="en-US" b="1" dirty="0"/>
          </a:p>
          <a:p>
            <a:r>
              <a:rPr lang="en-US" b="1" dirty="0" err="1">
                <a:solidFill>
                  <a:schemeClr val="bg1"/>
                </a:solidFill>
              </a:rPr>
              <a:t>Tesgüino</a:t>
            </a:r>
            <a:r>
              <a:rPr lang="en-US" b="1" dirty="0">
                <a:solidFill>
                  <a:schemeClr val="bg1"/>
                </a:solidFill>
              </a:rPr>
              <a:t>  </a:t>
            </a:r>
            <a:r>
              <a:rPr lang="en-US" b="1" dirty="0"/>
              <a:t>makes you drunk.      </a:t>
            </a:r>
            <a:r>
              <a:rPr lang="en-US" b="1" dirty="0">
                <a:solidFill>
                  <a:schemeClr val="bg1"/>
                </a:solidFill>
              </a:rPr>
              <a:t>Wine? Vodka?</a:t>
            </a:r>
          </a:p>
          <a:p>
            <a:endParaRPr lang="en-US" b="1" dirty="0"/>
          </a:p>
          <a:p>
            <a:r>
              <a:rPr lang="en-US" b="1" dirty="0"/>
              <a:t>We make </a:t>
            </a:r>
            <a:r>
              <a:rPr lang="en-US" b="1" dirty="0" err="1">
                <a:solidFill>
                  <a:schemeClr val="bg1"/>
                </a:solidFill>
              </a:rPr>
              <a:t>Tesgüino</a:t>
            </a:r>
            <a:r>
              <a:rPr lang="en-US" b="1" dirty="0"/>
              <a:t> out of corn.     </a:t>
            </a:r>
            <a:r>
              <a:rPr lang="en-US" b="1" dirty="0">
                <a:solidFill>
                  <a:schemeClr val="bg1"/>
                </a:solidFill>
              </a:rPr>
              <a:t> Meal? Casserole?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A8A30D-1255-4D4C-96C4-A0A31621305D}"/>
              </a:ext>
            </a:extLst>
          </p:cNvPr>
          <p:cNvSpPr txBox="1"/>
          <p:nvPr/>
        </p:nvSpPr>
        <p:spPr>
          <a:xfrm>
            <a:off x="8470760" y="2216245"/>
            <a:ext cx="2476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Contexts</a:t>
            </a:r>
            <a:r>
              <a:rPr lang="en-US" dirty="0"/>
              <a:t> are similar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941054-F88E-8242-88A6-DE91F1FDFFF3}"/>
              </a:ext>
            </a:extLst>
          </p:cNvPr>
          <p:cNvSpPr txBox="1"/>
          <p:nvPr/>
        </p:nvSpPr>
        <p:spPr>
          <a:xfrm>
            <a:off x="8566940" y="4592097"/>
            <a:ext cx="2284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Meaning</a:t>
            </a:r>
            <a:r>
              <a:rPr lang="en-US" dirty="0"/>
              <a:t> is similar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8B6C364-8392-6D4C-9B7A-D83C230A6597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9709240" y="2585577"/>
            <a:ext cx="0" cy="589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F621921-5FAB-864F-978B-2362F9A65BD4}"/>
              </a:ext>
            </a:extLst>
          </p:cNvPr>
          <p:cNvSpPr txBox="1"/>
          <p:nvPr/>
        </p:nvSpPr>
        <p:spPr>
          <a:xfrm>
            <a:off x="8197819" y="3379822"/>
            <a:ext cx="3264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Distributional Hypothesis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B9E8496-5F02-8A41-A4DB-595BFBC38935}"/>
              </a:ext>
            </a:extLst>
          </p:cNvPr>
          <p:cNvCxnSpPr>
            <a:cxnSpLocks/>
          </p:cNvCxnSpPr>
          <p:nvPr/>
        </p:nvCxnSpPr>
        <p:spPr>
          <a:xfrm>
            <a:off x="9709239" y="3904978"/>
            <a:ext cx="0" cy="589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89435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51DA58A-3A74-C343-863A-109B95AAE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Distributional hypothesis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DBB5A9D-D742-7749-8E39-D3F112636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Confidential – © 2021, The </a:t>
            </a:r>
            <a:r>
              <a:rPr lang="en-US" dirty="0" err="1"/>
              <a:t>RepTrak</a:t>
            </a:r>
            <a:r>
              <a:rPr lang="en-US" dirty="0"/>
              <a:t> Company. All rights reserved.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FA798B-D751-BE43-B186-259FEA78CFFB}"/>
              </a:ext>
            </a:extLst>
          </p:cNvPr>
          <p:cNvSpPr txBox="1"/>
          <p:nvPr/>
        </p:nvSpPr>
        <p:spPr>
          <a:xfrm>
            <a:off x="865596" y="1919819"/>
            <a:ext cx="8967519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Words that frequently appear in similar context have similar meaning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Or</a:t>
            </a:r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You shall know a word by the company it keeps</a:t>
            </a:r>
            <a:r>
              <a:rPr lang="en-US" dirty="0"/>
              <a:t> © J. R. Firth, 1957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This idea is very simple, yet very powerful and drives a lot of methods in NLP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66877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51DA58A-3A74-C343-863A-109B95AAE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 minute history of AI/NLP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DBB5A9D-D742-7749-8E39-D3F112636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Confidential – © 2021, The </a:t>
            </a:r>
            <a:r>
              <a:rPr lang="en-US" dirty="0" err="1"/>
              <a:t>RepTrak</a:t>
            </a:r>
            <a:r>
              <a:rPr lang="en-US" dirty="0"/>
              <a:t> Company. All rights reserved.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1C62CD8-CC2E-5E44-B9AB-95B012A64A20}"/>
              </a:ext>
            </a:extLst>
          </p:cNvPr>
          <p:cNvCxnSpPr/>
          <p:nvPr/>
        </p:nvCxnSpPr>
        <p:spPr>
          <a:xfrm>
            <a:off x="1056612" y="4970859"/>
            <a:ext cx="97770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D19D0061-205A-C34D-8B99-066C644ED386}"/>
              </a:ext>
            </a:extLst>
          </p:cNvPr>
          <p:cNvSpPr txBox="1"/>
          <p:nvPr/>
        </p:nvSpPr>
        <p:spPr>
          <a:xfrm>
            <a:off x="549101" y="5051247"/>
            <a:ext cx="101502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/>
              <a:t>1957,</a:t>
            </a:r>
          </a:p>
          <a:p>
            <a:pPr algn="ctr"/>
            <a:r>
              <a:rPr lang="en-US" sz="1050" dirty="0"/>
              <a:t>Perceptron, </a:t>
            </a:r>
          </a:p>
          <a:p>
            <a:pPr algn="ctr"/>
            <a:r>
              <a:rPr lang="en-US" sz="1050" dirty="0" err="1"/>
              <a:t>Rozenblatt</a:t>
            </a:r>
            <a:r>
              <a:rPr lang="en-US" sz="1050" dirty="0"/>
              <a:t>, </a:t>
            </a:r>
          </a:p>
          <a:p>
            <a:pPr algn="ctr"/>
            <a:endParaRPr lang="en-US" sz="1050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59CDA5A-ABF3-CE4E-8EF4-1A3494865B24}"/>
              </a:ext>
            </a:extLst>
          </p:cNvPr>
          <p:cNvSpPr/>
          <p:nvPr/>
        </p:nvSpPr>
        <p:spPr>
          <a:xfrm>
            <a:off x="981012" y="4890472"/>
            <a:ext cx="117329" cy="11750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CA226A1-FE23-F746-8684-DB0ABFD01A38}"/>
              </a:ext>
            </a:extLst>
          </p:cNvPr>
          <p:cNvSpPr/>
          <p:nvPr/>
        </p:nvSpPr>
        <p:spPr>
          <a:xfrm>
            <a:off x="2349262" y="4912106"/>
            <a:ext cx="117329" cy="11750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A71255B-8A86-AE49-AE9F-2C986CB6792E}"/>
              </a:ext>
            </a:extLst>
          </p:cNvPr>
          <p:cNvSpPr txBox="1"/>
          <p:nvPr/>
        </p:nvSpPr>
        <p:spPr>
          <a:xfrm>
            <a:off x="1767212" y="5047551"/>
            <a:ext cx="116410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/>
              <a:t>1965,</a:t>
            </a:r>
          </a:p>
          <a:p>
            <a:pPr algn="ctr"/>
            <a:r>
              <a:rPr lang="en-US" sz="1050" dirty="0"/>
              <a:t>ELIZA, </a:t>
            </a:r>
          </a:p>
          <a:p>
            <a:pPr algn="ctr"/>
            <a:r>
              <a:rPr lang="en-US" sz="1050" dirty="0" err="1"/>
              <a:t>Weizenbaum</a:t>
            </a:r>
            <a:r>
              <a:rPr lang="en-US" sz="1050" dirty="0"/>
              <a:t> </a:t>
            </a:r>
          </a:p>
          <a:p>
            <a:pPr algn="ctr"/>
            <a:endParaRPr lang="en-US" sz="1050" dirty="0"/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90902EA9-87A0-C049-A228-F82B9A17C76B}"/>
                  </a:ext>
                </a:extLst>
              </p14:cNvPr>
              <p14:cNvContentPartPr/>
              <p14:nvPr/>
            </p14:nvContentPartPr>
            <p14:xfrm>
              <a:off x="2133016" y="1965608"/>
              <a:ext cx="360" cy="36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90902EA9-87A0-C049-A228-F82B9A17C76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15376" y="1857608"/>
                <a:ext cx="36000" cy="216000"/>
              </a:xfrm>
              <a:prstGeom prst="rect">
                <a:avLst/>
              </a:prstGeom>
            </p:spPr>
          </p:pic>
        </mc:Fallback>
      </mc:AlternateContent>
      <p:sp>
        <p:nvSpPr>
          <p:cNvPr id="75" name="TextBox 74">
            <a:extLst>
              <a:ext uri="{FF2B5EF4-FFF2-40B4-BE49-F238E27FC236}">
                <a16:creationId xmlns:a16="http://schemas.microsoft.com/office/drawing/2014/main" id="{28856FA9-6FAA-1E48-B13D-C972D9DD851B}"/>
              </a:ext>
            </a:extLst>
          </p:cNvPr>
          <p:cNvSpPr txBox="1"/>
          <p:nvPr/>
        </p:nvSpPr>
        <p:spPr>
          <a:xfrm>
            <a:off x="10573380" y="5029611"/>
            <a:ext cx="500458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/>
              <a:t>time</a:t>
            </a:r>
          </a:p>
          <a:p>
            <a:pPr algn="ctr"/>
            <a:endParaRPr lang="en-US" sz="1050" dirty="0"/>
          </a:p>
          <a:p>
            <a:pPr algn="ctr"/>
            <a:endParaRPr lang="en-US" sz="1050" dirty="0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26EE0210-0E13-3F44-B759-7F017CF2E4E7}"/>
              </a:ext>
            </a:extLst>
          </p:cNvPr>
          <p:cNvSpPr/>
          <p:nvPr/>
        </p:nvSpPr>
        <p:spPr>
          <a:xfrm>
            <a:off x="3255288" y="4930046"/>
            <a:ext cx="117329" cy="11750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CD7BBEDC-105E-AB48-B0EB-BD2C123F3A8E}"/>
              </a:ext>
            </a:extLst>
          </p:cNvPr>
          <p:cNvSpPr txBox="1"/>
          <p:nvPr/>
        </p:nvSpPr>
        <p:spPr>
          <a:xfrm>
            <a:off x="2325544" y="4308887"/>
            <a:ext cx="197682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/>
              <a:t>1969,</a:t>
            </a:r>
          </a:p>
          <a:p>
            <a:pPr algn="ctr"/>
            <a:r>
              <a:rPr lang="en-US" sz="1050" dirty="0"/>
              <a:t>Computational geometry, </a:t>
            </a:r>
          </a:p>
          <a:p>
            <a:pPr algn="ctr"/>
            <a:r>
              <a:rPr lang="en-US" sz="1050" dirty="0"/>
              <a:t>Minsky </a:t>
            </a:r>
          </a:p>
          <a:p>
            <a:pPr algn="ctr"/>
            <a:endParaRPr lang="en-US" sz="1050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2B02B7EF-2F89-5F41-ACA5-3142007D0CFD}"/>
              </a:ext>
            </a:extLst>
          </p:cNvPr>
          <p:cNvSpPr txBox="1"/>
          <p:nvPr/>
        </p:nvSpPr>
        <p:spPr>
          <a:xfrm>
            <a:off x="838800" y="1749182"/>
            <a:ext cx="24481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Amount of interest for AI: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2585FB67-9C07-7E42-8ACD-87AB8359392D}"/>
              </a:ext>
            </a:extLst>
          </p:cNvPr>
          <p:cNvSpPr txBox="1"/>
          <p:nvPr/>
        </p:nvSpPr>
        <p:spPr>
          <a:xfrm>
            <a:off x="838799" y="3851805"/>
            <a:ext cx="17251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Research papers:</a:t>
            </a:r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2F2E7580-AFDD-D64D-9768-3E8253F13DCB}"/>
              </a:ext>
            </a:extLst>
          </p:cNvPr>
          <p:cNvCxnSpPr/>
          <p:nvPr/>
        </p:nvCxnSpPr>
        <p:spPr>
          <a:xfrm>
            <a:off x="981012" y="3274353"/>
            <a:ext cx="97770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E40E2497-E4F8-9245-A1AF-DEE687F73739}"/>
              </a:ext>
            </a:extLst>
          </p:cNvPr>
          <p:cNvSpPr txBox="1"/>
          <p:nvPr/>
        </p:nvSpPr>
        <p:spPr>
          <a:xfrm>
            <a:off x="10507829" y="3359245"/>
            <a:ext cx="500458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/>
              <a:t>time</a:t>
            </a:r>
          </a:p>
          <a:p>
            <a:pPr algn="ctr"/>
            <a:endParaRPr lang="en-US" sz="1050" dirty="0"/>
          </a:p>
          <a:p>
            <a:pPr algn="ctr"/>
            <a:endParaRPr lang="en-US" sz="1050" dirty="0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4F1292D5-40B6-1F4A-9FB6-EB5A6DA6C588}"/>
              </a:ext>
            </a:extLst>
          </p:cNvPr>
          <p:cNvSpPr/>
          <p:nvPr/>
        </p:nvSpPr>
        <p:spPr>
          <a:xfrm>
            <a:off x="5999910" y="4930045"/>
            <a:ext cx="117329" cy="11750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C9A3D646-94A9-F74B-87B8-DC79C9E8E45B}"/>
              </a:ext>
            </a:extLst>
          </p:cNvPr>
          <p:cNvSpPr/>
          <p:nvPr/>
        </p:nvSpPr>
        <p:spPr>
          <a:xfrm>
            <a:off x="4649914" y="4912105"/>
            <a:ext cx="117329" cy="11750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37555D88-8195-4248-AD68-D0E83900801A}"/>
              </a:ext>
            </a:extLst>
          </p:cNvPr>
          <p:cNvSpPr txBox="1"/>
          <p:nvPr/>
        </p:nvSpPr>
        <p:spPr>
          <a:xfrm>
            <a:off x="3939820" y="5064954"/>
            <a:ext cx="157447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/>
              <a:t>1976,</a:t>
            </a:r>
          </a:p>
          <a:p>
            <a:pPr algn="ctr"/>
            <a:r>
              <a:rPr lang="en-US" sz="1050" dirty="0"/>
              <a:t>Speech recognition, </a:t>
            </a:r>
          </a:p>
          <a:p>
            <a:pPr algn="ctr"/>
            <a:r>
              <a:rPr lang="en-US" sz="1050" dirty="0"/>
              <a:t>Reddy </a:t>
            </a:r>
          </a:p>
          <a:p>
            <a:pPr algn="ctr"/>
            <a:endParaRPr lang="en-US" sz="1050" dirty="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AE3A9AA-2365-9F4D-AF83-4F9103ADCEE2}"/>
              </a:ext>
            </a:extLst>
          </p:cNvPr>
          <p:cNvSpPr txBox="1"/>
          <p:nvPr/>
        </p:nvSpPr>
        <p:spPr>
          <a:xfrm>
            <a:off x="5351559" y="4298003"/>
            <a:ext cx="142859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/>
              <a:t>1986,</a:t>
            </a:r>
          </a:p>
          <a:p>
            <a:pPr algn="ctr"/>
            <a:r>
              <a:rPr lang="en-US" sz="1050" dirty="0"/>
              <a:t>Backpropagation, </a:t>
            </a:r>
          </a:p>
          <a:p>
            <a:pPr algn="ctr"/>
            <a:r>
              <a:rPr lang="en-US" sz="1050" dirty="0"/>
              <a:t>Hinton </a:t>
            </a:r>
          </a:p>
          <a:p>
            <a:pPr algn="ctr"/>
            <a:endParaRPr lang="en-US" sz="1050" dirty="0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78D6FA71-8337-4C43-A3E9-ADBF24866A54}"/>
              </a:ext>
            </a:extLst>
          </p:cNvPr>
          <p:cNvSpPr/>
          <p:nvPr/>
        </p:nvSpPr>
        <p:spPr>
          <a:xfrm>
            <a:off x="6539210" y="4930045"/>
            <a:ext cx="117329" cy="11750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CD751F11-1B7F-C84C-88F1-18EB54DE0F92}"/>
              </a:ext>
            </a:extLst>
          </p:cNvPr>
          <p:cNvSpPr txBox="1"/>
          <p:nvPr/>
        </p:nvSpPr>
        <p:spPr>
          <a:xfrm>
            <a:off x="6122915" y="5146631"/>
            <a:ext cx="100059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/>
              <a:t>1988,</a:t>
            </a:r>
          </a:p>
          <a:p>
            <a:pPr algn="ctr"/>
            <a:r>
              <a:rPr lang="en-US" sz="1050" dirty="0"/>
              <a:t>AI Winter 2, </a:t>
            </a:r>
          </a:p>
          <a:p>
            <a:pPr algn="ctr"/>
            <a:r>
              <a:rPr lang="en-US" sz="1050" dirty="0"/>
              <a:t>Minsky </a:t>
            </a:r>
          </a:p>
          <a:p>
            <a:pPr algn="ctr"/>
            <a:endParaRPr lang="en-US" sz="1050" dirty="0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4C71C91B-949C-6340-ACA1-9968B2B26C8B}"/>
              </a:ext>
            </a:extLst>
          </p:cNvPr>
          <p:cNvSpPr/>
          <p:nvPr/>
        </p:nvSpPr>
        <p:spPr>
          <a:xfrm>
            <a:off x="7621492" y="4919162"/>
            <a:ext cx="117329" cy="11750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7D44918D-8D1B-2842-87E3-D8535A23A8CD}"/>
              </a:ext>
            </a:extLst>
          </p:cNvPr>
          <p:cNvSpPr txBox="1"/>
          <p:nvPr/>
        </p:nvSpPr>
        <p:spPr>
          <a:xfrm>
            <a:off x="7112480" y="4313616"/>
            <a:ext cx="115127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/>
              <a:t>1997,</a:t>
            </a:r>
          </a:p>
          <a:p>
            <a:pPr algn="ctr"/>
            <a:r>
              <a:rPr lang="en-US" sz="1050" dirty="0"/>
              <a:t>LSTM, </a:t>
            </a:r>
          </a:p>
          <a:p>
            <a:pPr algn="ctr"/>
            <a:r>
              <a:rPr lang="en-US" sz="1050" dirty="0" err="1"/>
              <a:t>Schmidhuber</a:t>
            </a:r>
            <a:r>
              <a:rPr lang="en-US" sz="1050" dirty="0"/>
              <a:t> </a:t>
            </a:r>
          </a:p>
          <a:p>
            <a:pPr algn="ctr"/>
            <a:endParaRPr lang="en-US" sz="1050" dirty="0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9A083989-F9AB-E84C-B418-AC84DA5DC2C2}"/>
              </a:ext>
            </a:extLst>
          </p:cNvPr>
          <p:cNvSpPr/>
          <p:nvPr/>
        </p:nvSpPr>
        <p:spPr>
          <a:xfrm>
            <a:off x="8714104" y="4895423"/>
            <a:ext cx="117329" cy="11750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E07B88FB-2245-DC42-80C1-13C38B033ED4}"/>
              </a:ext>
            </a:extLst>
          </p:cNvPr>
          <p:cNvSpPr txBox="1"/>
          <p:nvPr/>
        </p:nvSpPr>
        <p:spPr>
          <a:xfrm>
            <a:off x="7967231" y="5106439"/>
            <a:ext cx="159530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/>
              <a:t>2007,</a:t>
            </a:r>
          </a:p>
          <a:p>
            <a:pPr algn="ctr"/>
            <a:r>
              <a:rPr lang="en-US" sz="1050" dirty="0" err="1"/>
              <a:t>Boltzman</a:t>
            </a:r>
            <a:r>
              <a:rPr lang="en-US" sz="1050" dirty="0"/>
              <a:t> Machines, </a:t>
            </a:r>
          </a:p>
          <a:p>
            <a:pPr algn="ctr"/>
            <a:r>
              <a:rPr lang="en-US" sz="1050" dirty="0"/>
              <a:t>Hinton </a:t>
            </a:r>
          </a:p>
          <a:p>
            <a:pPr algn="ctr"/>
            <a:endParaRPr lang="en-US" sz="1050" dirty="0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22635655-212C-7B4F-A24D-BF16B84D49FA}"/>
              </a:ext>
            </a:extLst>
          </p:cNvPr>
          <p:cNvSpPr/>
          <p:nvPr/>
        </p:nvSpPr>
        <p:spPr>
          <a:xfrm>
            <a:off x="9546858" y="4903522"/>
            <a:ext cx="117329" cy="11750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4274FE2F-7F02-CF47-90F0-6E8C64D019B6}"/>
              </a:ext>
            </a:extLst>
          </p:cNvPr>
          <p:cNvSpPr txBox="1"/>
          <p:nvPr/>
        </p:nvSpPr>
        <p:spPr>
          <a:xfrm>
            <a:off x="9110646" y="4309817"/>
            <a:ext cx="95731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/>
              <a:t>2013,</a:t>
            </a:r>
          </a:p>
          <a:p>
            <a:pPr algn="ctr"/>
            <a:r>
              <a:rPr lang="en-US" sz="1050" dirty="0"/>
              <a:t>Word2Vec, </a:t>
            </a:r>
          </a:p>
          <a:p>
            <a:pPr algn="ctr"/>
            <a:r>
              <a:rPr lang="en-US" sz="1050" dirty="0" err="1"/>
              <a:t>Mikolov</a:t>
            </a:r>
            <a:r>
              <a:rPr lang="en-US" sz="1050" dirty="0"/>
              <a:t> </a:t>
            </a:r>
          </a:p>
          <a:p>
            <a:pPr algn="ctr"/>
            <a:endParaRPr lang="en-US" sz="1050" dirty="0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06F35F2A-E23E-B045-A37F-E1449D77B2B1}"/>
              </a:ext>
            </a:extLst>
          </p:cNvPr>
          <p:cNvSpPr/>
          <p:nvPr/>
        </p:nvSpPr>
        <p:spPr>
          <a:xfrm>
            <a:off x="10262005" y="4900520"/>
            <a:ext cx="117329" cy="11750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5BD7A39E-EB14-B84C-9FA2-E60BAA1F834F}"/>
              </a:ext>
            </a:extLst>
          </p:cNvPr>
          <p:cNvSpPr txBox="1"/>
          <p:nvPr/>
        </p:nvSpPr>
        <p:spPr>
          <a:xfrm>
            <a:off x="9963879" y="5105770"/>
            <a:ext cx="65114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/>
              <a:t>2018,</a:t>
            </a:r>
          </a:p>
          <a:p>
            <a:pPr algn="ctr"/>
            <a:r>
              <a:rPr lang="en-US" sz="1050" dirty="0"/>
              <a:t>BERT, </a:t>
            </a:r>
          </a:p>
          <a:p>
            <a:pPr algn="ctr"/>
            <a:r>
              <a:rPr lang="en-US" sz="1050" dirty="0"/>
              <a:t>Devlin </a:t>
            </a:r>
          </a:p>
          <a:p>
            <a:pPr algn="ctr"/>
            <a:endParaRPr lang="en-US" sz="1050" dirty="0"/>
          </a:p>
        </p:txBody>
      </p:sp>
      <p:sp>
        <p:nvSpPr>
          <p:cNvPr id="101" name="Freeform 100">
            <a:extLst>
              <a:ext uri="{FF2B5EF4-FFF2-40B4-BE49-F238E27FC236}">
                <a16:creationId xmlns:a16="http://schemas.microsoft.com/office/drawing/2014/main" id="{09DDECEB-7D8E-DB4E-AB33-C32DFB42EDC6}"/>
              </a:ext>
            </a:extLst>
          </p:cNvPr>
          <p:cNvSpPr/>
          <p:nvPr/>
        </p:nvSpPr>
        <p:spPr>
          <a:xfrm>
            <a:off x="1024932" y="1215851"/>
            <a:ext cx="9907675" cy="1999622"/>
          </a:xfrm>
          <a:custGeom>
            <a:avLst/>
            <a:gdLst>
              <a:gd name="connsiteX0" fmla="*/ 0 w 9907675"/>
              <a:gd name="connsiteY0" fmla="*/ 1999622 h 1999622"/>
              <a:gd name="connsiteX1" fmla="*/ 1989573 w 9907675"/>
              <a:gd name="connsiteY1" fmla="*/ 1165608 h 1999622"/>
              <a:gd name="connsiteX2" fmla="*/ 3406391 w 9907675"/>
              <a:gd name="connsiteY2" fmla="*/ 1768509 h 1999622"/>
              <a:gd name="connsiteX3" fmla="*/ 4762919 w 9907675"/>
              <a:gd name="connsiteY3" fmla="*/ 944545 h 1999622"/>
              <a:gd name="connsiteX4" fmla="*/ 6561573 w 9907675"/>
              <a:gd name="connsiteY4" fmla="*/ 1487156 h 1999622"/>
              <a:gd name="connsiteX5" fmla="*/ 7887956 w 9907675"/>
              <a:gd name="connsiteY5" fmla="*/ 1567542 h 1999622"/>
              <a:gd name="connsiteX6" fmla="*/ 8641582 w 9907675"/>
              <a:gd name="connsiteY6" fmla="*/ 1034980 h 1999622"/>
              <a:gd name="connsiteX7" fmla="*/ 9385160 w 9907675"/>
              <a:gd name="connsiteY7" fmla="*/ 281353 h 1999622"/>
              <a:gd name="connsiteX8" fmla="*/ 9907675 w 9907675"/>
              <a:gd name="connsiteY8" fmla="*/ 0 h 1999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907675" h="1999622">
                <a:moveTo>
                  <a:pt x="0" y="1999622"/>
                </a:moveTo>
                <a:cubicBezTo>
                  <a:pt x="710920" y="1601874"/>
                  <a:pt x="1421841" y="1204127"/>
                  <a:pt x="1989573" y="1165608"/>
                </a:cubicBezTo>
                <a:cubicBezTo>
                  <a:pt x="2557305" y="1127089"/>
                  <a:pt x="2944167" y="1805353"/>
                  <a:pt x="3406391" y="1768509"/>
                </a:cubicBezTo>
                <a:cubicBezTo>
                  <a:pt x="3868615" y="1731665"/>
                  <a:pt x="4237055" y="991437"/>
                  <a:pt x="4762919" y="944545"/>
                </a:cubicBezTo>
                <a:cubicBezTo>
                  <a:pt x="5288783" y="897653"/>
                  <a:pt x="6040734" y="1383323"/>
                  <a:pt x="6561573" y="1487156"/>
                </a:cubicBezTo>
                <a:cubicBezTo>
                  <a:pt x="7082412" y="1590989"/>
                  <a:pt x="7541288" y="1642905"/>
                  <a:pt x="7887956" y="1567542"/>
                </a:cubicBezTo>
                <a:cubicBezTo>
                  <a:pt x="8234624" y="1492179"/>
                  <a:pt x="8392048" y="1249345"/>
                  <a:pt x="8641582" y="1034980"/>
                </a:cubicBezTo>
                <a:cubicBezTo>
                  <a:pt x="8891116" y="820615"/>
                  <a:pt x="9174145" y="453850"/>
                  <a:pt x="9385160" y="281353"/>
                </a:cubicBezTo>
                <a:cubicBezTo>
                  <a:pt x="9596175" y="108856"/>
                  <a:pt x="9805517" y="55266"/>
                  <a:pt x="9907675" y="0"/>
                </a:cubicBezTo>
              </a:path>
            </a:pathLst>
          </a:cu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94694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51DA58A-3A74-C343-863A-109B95AAE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Classical Approach + Distributional Hypothesis = PMI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DBB5A9D-D742-7749-8E39-D3F112636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Confidential – © 2021, The </a:t>
            </a:r>
            <a:r>
              <a:rPr lang="en-US" dirty="0" err="1"/>
              <a:t>RepTrak</a:t>
            </a:r>
            <a:r>
              <a:rPr lang="en-US" dirty="0"/>
              <a:t> Company. All rights reserved.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FA798B-D751-BE43-B186-259FEA78CFFB}"/>
              </a:ext>
            </a:extLst>
          </p:cNvPr>
          <p:cNvSpPr txBox="1"/>
          <p:nvPr/>
        </p:nvSpPr>
        <p:spPr>
          <a:xfrm>
            <a:off x="865595" y="1919819"/>
            <a:ext cx="899183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main idea: We have to put information about </a:t>
            </a:r>
            <a:r>
              <a:rPr lang="en-US" dirty="0">
                <a:solidFill>
                  <a:schemeClr val="bg1"/>
                </a:solidFill>
              </a:rPr>
              <a:t>contexts </a:t>
            </a:r>
            <a:r>
              <a:rPr lang="en-US" dirty="0"/>
              <a:t>into word vectors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/>
              <a:t>How?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/>
              <a:t>Just put it</a:t>
            </a:r>
            <a:r>
              <a:rPr lang="en-US" dirty="0">
                <a:solidFill>
                  <a:schemeClr val="bg1"/>
                </a:solidFill>
              </a:rPr>
              <a:t> manually </a:t>
            </a:r>
            <a:r>
              <a:rPr lang="en-US" dirty="0"/>
              <a:t>based on global corpus statistics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87506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51DA58A-3A74-C343-863A-109B95AAE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Classical Approach + Distributional Hypothesis = PMI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DBB5A9D-D742-7749-8E39-D3F112636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Confidential – © 2021, The </a:t>
            </a:r>
            <a:r>
              <a:rPr lang="en-US" dirty="0" err="1"/>
              <a:t>RepTrak</a:t>
            </a:r>
            <a:r>
              <a:rPr lang="en-US" dirty="0"/>
              <a:t> Company. All rights reserved.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FA798B-D751-BE43-B186-259FEA78CFFB}"/>
              </a:ext>
            </a:extLst>
          </p:cNvPr>
          <p:cNvSpPr txBox="1"/>
          <p:nvPr/>
        </p:nvSpPr>
        <p:spPr>
          <a:xfrm>
            <a:off x="865595" y="1919819"/>
            <a:ext cx="89918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General pipeline</a:t>
            </a:r>
          </a:p>
        </p:txBody>
      </p:sp>
      <p:pic>
        <p:nvPicPr>
          <p:cNvPr id="1025" name="Picture 1" descr="page41image61313088">
            <a:extLst>
              <a:ext uri="{FF2B5EF4-FFF2-40B4-BE49-F238E27FC236}">
                <a16:creationId xmlns:a16="http://schemas.microsoft.com/office/drawing/2014/main" id="{09B14CF2-2AA2-7B44-8932-4403770723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595" y="2502040"/>
            <a:ext cx="8974038" cy="3827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47425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51DA58A-3A74-C343-863A-109B95AAE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Classical Approach + Distributional Hypothesis = PMI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DBB5A9D-D742-7749-8E39-D3F112636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Confidential – © 2021, The </a:t>
            </a:r>
            <a:r>
              <a:rPr lang="en-US" dirty="0" err="1"/>
              <a:t>RepTrak</a:t>
            </a:r>
            <a:r>
              <a:rPr lang="en-US" dirty="0"/>
              <a:t> Company. All rights reserved.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FA798B-D751-BE43-B186-259FEA78CFFB}"/>
              </a:ext>
            </a:extLst>
          </p:cNvPr>
          <p:cNvSpPr txBox="1"/>
          <p:nvPr/>
        </p:nvSpPr>
        <p:spPr>
          <a:xfrm>
            <a:off x="865595" y="1919819"/>
            <a:ext cx="89918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Example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067A5B5-422D-9B46-BA33-772FF1F93D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595" y="2221279"/>
            <a:ext cx="8996330" cy="4331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7944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51DA58A-3A74-C343-863A-109B95AAE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Approach + Distributional Hypothesis = Word2Vec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DBB5A9D-D742-7749-8E39-D3F112636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Confidential – © 2021, The </a:t>
            </a:r>
            <a:r>
              <a:rPr lang="en-US" dirty="0" err="1"/>
              <a:t>RepTrak</a:t>
            </a:r>
            <a:r>
              <a:rPr lang="en-US" dirty="0"/>
              <a:t> Company. All rights reserved.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FA798B-D751-BE43-B186-259FEA78CFFB}"/>
              </a:ext>
            </a:extLst>
          </p:cNvPr>
          <p:cNvSpPr txBox="1"/>
          <p:nvPr/>
        </p:nvSpPr>
        <p:spPr>
          <a:xfrm>
            <a:off x="865596" y="1919819"/>
            <a:ext cx="8209299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main idea: learn word vectors by teaching the to predict </a:t>
            </a:r>
            <a:r>
              <a:rPr lang="en-US" dirty="0">
                <a:solidFill>
                  <a:schemeClr val="bg1"/>
                </a:solidFill>
              </a:rPr>
              <a:t>contexts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/>
              <a:t>When we predict </a:t>
            </a:r>
            <a:r>
              <a:rPr lang="en-US" dirty="0">
                <a:solidFill>
                  <a:schemeClr val="bg1"/>
                </a:solidFill>
              </a:rPr>
              <a:t>context</a:t>
            </a:r>
            <a:r>
              <a:rPr lang="en-US" dirty="0"/>
              <a:t>, we predict </a:t>
            </a:r>
            <a:r>
              <a:rPr lang="en-US" dirty="0">
                <a:solidFill>
                  <a:schemeClr val="bg1"/>
                </a:solidFill>
              </a:rPr>
              <a:t>meaning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Learned parameters: </a:t>
            </a:r>
            <a:r>
              <a:rPr lang="en-US" dirty="0"/>
              <a:t>word vectors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Goal: </a:t>
            </a:r>
            <a:r>
              <a:rPr lang="en-US" dirty="0"/>
              <a:t>make each vector know about the contexts of its world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How: </a:t>
            </a:r>
            <a:r>
              <a:rPr lang="en-US" dirty="0"/>
              <a:t>train vectors to predict possible contexts from words</a:t>
            </a:r>
          </a:p>
        </p:txBody>
      </p:sp>
    </p:spTree>
    <p:extLst>
      <p:ext uri="{BB962C8B-B14F-4D97-AF65-F5344CB8AC3E}">
        <p14:creationId xmlns:p14="http://schemas.microsoft.com/office/powerpoint/2010/main" val="7117981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51DA58A-3A74-C343-863A-109B95AAE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Word2Vec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DBB5A9D-D742-7749-8E39-D3F112636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Confidential – © 2021, The </a:t>
            </a:r>
            <a:r>
              <a:rPr lang="en-US" dirty="0" err="1"/>
              <a:t>RepTrak</a:t>
            </a:r>
            <a:r>
              <a:rPr lang="en-US" dirty="0"/>
              <a:t> Company. All rights reserved.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FA798B-D751-BE43-B186-259FEA78CFFB}"/>
              </a:ext>
            </a:extLst>
          </p:cNvPr>
          <p:cNvSpPr txBox="1"/>
          <p:nvPr/>
        </p:nvSpPr>
        <p:spPr>
          <a:xfrm>
            <a:off x="865596" y="1919819"/>
            <a:ext cx="2452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Take a huge corpus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950880-B29E-C443-9BE3-A62C244E2B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79240"/>
            <a:ext cx="12192000" cy="2573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6631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51DA58A-3A74-C343-863A-109B95AAE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Word2Vec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DBB5A9D-D742-7749-8E39-D3F112636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Confidential – © 2021, The </a:t>
            </a:r>
            <a:r>
              <a:rPr lang="en-US" dirty="0" err="1"/>
              <a:t>RepTrak</a:t>
            </a:r>
            <a:r>
              <a:rPr lang="en-US" dirty="0"/>
              <a:t> Company. All rights reserved.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FA798B-D751-BE43-B186-259FEA78CFFB}"/>
              </a:ext>
            </a:extLst>
          </p:cNvPr>
          <p:cNvSpPr txBox="1"/>
          <p:nvPr/>
        </p:nvSpPr>
        <p:spPr>
          <a:xfrm>
            <a:off x="865596" y="1919819"/>
            <a:ext cx="81355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Take a huge corpus</a:t>
            </a:r>
          </a:p>
          <a:p>
            <a:endParaRPr lang="en-US" dirty="0"/>
          </a:p>
          <a:p>
            <a:r>
              <a:rPr lang="en-US" dirty="0"/>
              <a:t>Go over a text with a window of fixed size moving one word at a time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CEC533-B348-284F-99EB-1175523C8E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31382"/>
            <a:ext cx="12192000" cy="3021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4707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51DA58A-3A74-C343-863A-109B95AAE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Word2Vec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DBB5A9D-D742-7749-8E39-D3F112636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Confidential – © 2021, The </a:t>
            </a:r>
            <a:r>
              <a:rPr lang="en-US" dirty="0" err="1"/>
              <a:t>RepTrak</a:t>
            </a:r>
            <a:r>
              <a:rPr lang="en-US" dirty="0"/>
              <a:t> Company. All rights reserved.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FA798B-D751-BE43-B186-259FEA78CFFB}"/>
              </a:ext>
            </a:extLst>
          </p:cNvPr>
          <p:cNvSpPr txBox="1"/>
          <p:nvPr/>
        </p:nvSpPr>
        <p:spPr>
          <a:xfrm>
            <a:off x="865596" y="1919819"/>
            <a:ext cx="81355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Take a huge corpus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227EF06-95CF-024A-98C7-2BE64B48D3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34860"/>
            <a:ext cx="12192000" cy="3917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8714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51DA58A-3A74-C343-863A-109B95AAE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we even care about representation?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023617EC-2D82-D349-B607-0E3D5405B5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606801" y="5615013"/>
            <a:ext cx="1908768" cy="519424"/>
          </a:xfrm>
          <a:prstGeom prst="roundRect">
            <a:avLst/>
          </a:prstGeom>
          <a:ln>
            <a:solidFill>
              <a:schemeClr val="bg2">
                <a:lumMod val="75000"/>
              </a:schemeClr>
            </a:solidFill>
          </a:ln>
        </p:spPr>
        <p:txBody>
          <a:bodyPr>
            <a:noAutofit/>
          </a:bodyPr>
          <a:lstStyle/>
          <a:p>
            <a:r>
              <a:rPr lang="en-US" sz="1600" dirty="0">
                <a:solidFill>
                  <a:srgbClr val="000000"/>
                </a:solidFill>
                <a:latin typeface="+mn-lt"/>
              </a:rPr>
              <a:t>I train a model.</a:t>
            </a:r>
            <a:endParaRPr lang="en-DK" sz="160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DBB5A9D-D742-7749-8E39-D3F112636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Confidential – © 2021, The </a:t>
            </a:r>
            <a:r>
              <a:rPr lang="en-US" dirty="0" err="1"/>
              <a:t>RepTrak</a:t>
            </a:r>
            <a:r>
              <a:rPr lang="en-US" dirty="0"/>
              <a:t> Company. All rights reserved.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E968AE6-2D7E-7A49-81AE-947AB8D5951A}"/>
              </a:ext>
            </a:extLst>
          </p:cNvPr>
          <p:cNvCxnSpPr>
            <a:cxnSpLocks/>
          </p:cNvCxnSpPr>
          <p:nvPr/>
        </p:nvCxnSpPr>
        <p:spPr>
          <a:xfrm>
            <a:off x="5894740" y="1555625"/>
            <a:ext cx="0" cy="4718175"/>
          </a:xfrm>
          <a:prstGeom prst="line">
            <a:avLst/>
          </a:prstGeom>
          <a:ln>
            <a:solidFill>
              <a:srgbClr val="04D47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1DDA3D61-F41B-2547-B9B6-9D6FEF6354B4}"/>
              </a:ext>
            </a:extLst>
          </p:cNvPr>
          <p:cNvSpPr txBox="1">
            <a:spLocks/>
          </p:cNvSpPr>
          <p:nvPr/>
        </p:nvSpPr>
        <p:spPr>
          <a:xfrm>
            <a:off x="6297261" y="5615013"/>
            <a:ext cx="2243837" cy="4468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ts val="228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233363" indent="0" algn="l" defTabSz="914400" rtl="0" eaLnBrk="1" latinLnBrk="0" hangingPunct="1">
              <a:lnSpc>
                <a:spcPts val="228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4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492125" indent="0" algn="l" defTabSz="914400" rtl="0" eaLnBrk="1" latinLnBrk="0" hangingPunct="1">
              <a:lnSpc>
                <a:spcPts val="228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4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714375" indent="0" algn="l" defTabSz="914400" rtl="0" eaLnBrk="1" latinLnBrk="0" hangingPunct="1">
              <a:lnSpc>
                <a:spcPts val="228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4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985838" indent="0" algn="l" defTabSz="914400" rtl="0" eaLnBrk="1" latinLnBrk="0" hangingPunct="1">
              <a:lnSpc>
                <a:spcPts val="228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4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>
                <a:solidFill>
                  <a:schemeClr val="accent3">
                    <a:lumMod val="50000"/>
                  </a:schemeClr>
                </a:solidFill>
              </a:rPr>
              <a:t>Text (the input)</a:t>
            </a:r>
          </a:p>
        </p:txBody>
      </p:sp>
    </p:spTree>
    <p:extLst>
      <p:ext uri="{BB962C8B-B14F-4D97-AF65-F5344CB8AC3E}">
        <p14:creationId xmlns:p14="http://schemas.microsoft.com/office/powerpoint/2010/main" val="12578498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51DA58A-3A74-C343-863A-109B95AAE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Word2Vec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DBB5A9D-D742-7749-8E39-D3F112636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Confidential – © 2021, The </a:t>
            </a:r>
            <a:r>
              <a:rPr lang="en-US" dirty="0" err="1"/>
              <a:t>RepTrak</a:t>
            </a:r>
            <a:r>
              <a:rPr lang="en-US" dirty="0"/>
              <a:t> Company. All rights reserved.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FA798B-D751-BE43-B186-259FEA78CFFB}"/>
              </a:ext>
            </a:extLst>
          </p:cNvPr>
          <p:cNvSpPr txBox="1"/>
          <p:nvPr/>
        </p:nvSpPr>
        <p:spPr>
          <a:xfrm>
            <a:off x="865596" y="1919819"/>
            <a:ext cx="81355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Take a huge corpus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A40A59-8EFE-9444-9779-A5FBE73038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57931"/>
            <a:ext cx="12192000" cy="3894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6874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51DA58A-3A74-C343-863A-109B95AAE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Word2Vec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DBB5A9D-D742-7749-8E39-D3F112636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Confidential – © 2021, The </a:t>
            </a:r>
            <a:r>
              <a:rPr lang="en-US" dirty="0" err="1"/>
              <a:t>RepTrak</a:t>
            </a:r>
            <a:r>
              <a:rPr lang="en-US" dirty="0"/>
              <a:t> Company. All rights reserved.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FA798B-D751-BE43-B186-259FEA78CFFB}"/>
              </a:ext>
            </a:extLst>
          </p:cNvPr>
          <p:cNvSpPr txBox="1"/>
          <p:nvPr/>
        </p:nvSpPr>
        <p:spPr>
          <a:xfrm>
            <a:off x="865596" y="1919819"/>
            <a:ext cx="81355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Take a huge corpus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180606-426F-B346-9945-69A808AB8C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15598"/>
            <a:ext cx="12192000" cy="393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8299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51DA58A-3A74-C343-863A-109B95AAE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Word2Vec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DBB5A9D-D742-7749-8E39-D3F112636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Confidential – © 2021, The </a:t>
            </a:r>
            <a:r>
              <a:rPr lang="en-US" dirty="0" err="1"/>
              <a:t>RepTrak</a:t>
            </a:r>
            <a:r>
              <a:rPr lang="en-US" dirty="0"/>
              <a:t> Company. All rights reserved.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FA798B-D751-BE43-B186-259FEA78CFFB}"/>
              </a:ext>
            </a:extLst>
          </p:cNvPr>
          <p:cNvSpPr txBox="1"/>
          <p:nvPr/>
        </p:nvSpPr>
        <p:spPr>
          <a:xfrm>
            <a:off x="865596" y="1919819"/>
            <a:ext cx="81355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Take a huge corpus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EB537B-4C9E-DD4B-84CE-EAB3A6ABBB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14516"/>
            <a:ext cx="12192000" cy="3964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386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51DA58A-3A74-C343-863A-109B95AAE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Word2Vec. How to train?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DBB5A9D-D742-7749-8E39-D3F112636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Confidential – © 2021, The </a:t>
            </a:r>
            <a:r>
              <a:rPr lang="en-US" dirty="0" err="1"/>
              <a:t>RepTrak</a:t>
            </a:r>
            <a:r>
              <a:rPr lang="en-US" dirty="0"/>
              <a:t> Company. All rights reserved.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FA798B-D751-BE43-B186-259FEA78CFFB}"/>
              </a:ext>
            </a:extLst>
          </p:cNvPr>
          <p:cNvSpPr txBox="1"/>
          <p:nvPr/>
        </p:nvSpPr>
        <p:spPr>
          <a:xfrm>
            <a:off x="865596" y="1919819"/>
            <a:ext cx="9881231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Word2Vec tries to adjust parameters in such a way that it </a:t>
            </a:r>
            <a:r>
              <a:rPr lang="en-US" dirty="0">
                <a:solidFill>
                  <a:schemeClr val="bg1"/>
                </a:solidFill>
              </a:rPr>
              <a:t>maximizes</a:t>
            </a:r>
            <a:r>
              <a:rPr lang="en-US" dirty="0"/>
              <a:t> the Likelihood: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48F7A43-3CC7-A946-A3D4-32A8F635A2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596" y="2234540"/>
            <a:ext cx="6399362" cy="1383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2513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51DA58A-3A74-C343-863A-109B95AAE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Word2Vec. How to train?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DBB5A9D-D742-7749-8E39-D3F112636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Confidential – © 2021, The </a:t>
            </a:r>
            <a:r>
              <a:rPr lang="en-US" dirty="0" err="1"/>
              <a:t>RepTrak</a:t>
            </a:r>
            <a:r>
              <a:rPr lang="en-US" dirty="0"/>
              <a:t> Company. All rights reserved.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FA798B-D751-BE43-B186-259FEA78CFFB}"/>
              </a:ext>
            </a:extLst>
          </p:cNvPr>
          <p:cNvSpPr txBox="1"/>
          <p:nvPr/>
        </p:nvSpPr>
        <p:spPr>
          <a:xfrm>
            <a:off x="865596" y="1919819"/>
            <a:ext cx="9881231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Word2Vec tries to adjust parameters in such a way that it </a:t>
            </a:r>
            <a:r>
              <a:rPr lang="en-US" dirty="0">
                <a:solidFill>
                  <a:schemeClr val="bg1"/>
                </a:solidFill>
              </a:rPr>
              <a:t>maximizes</a:t>
            </a:r>
            <a:r>
              <a:rPr lang="en-US" dirty="0"/>
              <a:t> the Likelihood: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It is very problematic to optimize the product, because of the </a:t>
            </a:r>
            <a:r>
              <a:rPr lang="en-US" dirty="0">
                <a:solidFill>
                  <a:schemeClr val="bg1"/>
                </a:solidFill>
              </a:rPr>
              <a:t>product rule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b="1" dirty="0"/>
              <a:t>(</a:t>
            </a:r>
            <a:r>
              <a:rPr lang="en-US" b="1" dirty="0" err="1"/>
              <a:t>uv</a:t>
            </a:r>
            <a:r>
              <a:rPr lang="en-US" b="1" dirty="0"/>
              <a:t>)’ = </a:t>
            </a:r>
            <a:r>
              <a:rPr lang="en-US" b="1" dirty="0" err="1"/>
              <a:t>u’v+uv</a:t>
            </a:r>
            <a:r>
              <a:rPr lang="en-US" b="1" dirty="0"/>
              <a:t>’</a:t>
            </a:r>
          </a:p>
          <a:p>
            <a:r>
              <a:rPr lang="en-US" b="1" dirty="0"/>
              <a:t>(</a:t>
            </a:r>
            <a:r>
              <a:rPr lang="en-US" b="1" dirty="0" err="1"/>
              <a:t>abc</a:t>
            </a:r>
            <a:r>
              <a:rPr lang="en-US" b="1" dirty="0"/>
              <a:t>)’ = (ab)’c+(ab)c’ = </a:t>
            </a:r>
            <a:r>
              <a:rPr lang="en-US" b="1" dirty="0" err="1"/>
              <a:t>a’bc+ab’c+abc</a:t>
            </a:r>
            <a:r>
              <a:rPr lang="en-US" b="1" dirty="0"/>
              <a:t>’</a:t>
            </a:r>
          </a:p>
          <a:p>
            <a:endParaRPr lang="en-US" dirty="0"/>
          </a:p>
          <a:p>
            <a:r>
              <a:rPr lang="en-US" dirty="0"/>
              <a:t>How can we simplify it?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48F7A43-3CC7-A946-A3D4-32A8F635A2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596" y="2234540"/>
            <a:ext cx="6399362" cy="138342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1456BE65-7051-4B46-9BEF-A7E7266E2AEE}"/>
                  </a:ext>
                </a:extLst>
              </p14:cNvPr>
              <p14:cNvContentPartPr/>
              <p14:nvPr/>
            </p14:nvContentPartPr>
            <p14:xfrm>
              <a:off x="2637881" y="2033632"/>
              <a:ext cx="360" cy="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1456BE65-7051-4B46-9BEF-A7E7266E2AE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628881" y="2024632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920447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51DA58A-3A74-C343-863A-109B95AAE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Word2Vec. How to train?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DBB5A9D-D742-7749-8E39-D3F112636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Confidential – © 2021, The </a:t>
            </a:r>
            <a:r>
              <a:rPr lang="en-US" dirty="0" err="1"/>
              <a:t>RepTrak</a:t>
            </a:r>
            <a:r>
              <a:rPr lang="en-US" dirty="0"/>
              <a:t> Company. All rights reserved.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FA798B-D751-BE43-B186-259FEA78CFFB}"/>
              </a:ext>
            </a:extLst>
          </p:cNvPr>
          <p:cNvSpPr txBox="1"/>
          <p:nvPr/>
        </p:nvSpPr>
        <p:spPr>
          <a:xfrm>
            <a:off x="865596" y="1919819"/>
            <a:ext cx="9881231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Word2Vec tries to adjust parameters in such a way that it </a:t>
            </a:r>
            <a:r>
              <a:rPr lang="en-US" dirty="0">
                <a:solidFill>
                  <a:schemeClr val="bg1"/>
                </a:solidFill>
              </a:rPr>
              <a:t>maximizes</a:t>
            </a:r>
            <a:r>
              <a:rPr lang="en-US" dirty="0"/>
              <a:t> the Likelihood: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Let’s use logarithm as a transformation function.</a:t>
            </a:r>
          </a:p>
          <a:p>
            <a:endParaRPr lang="en-US" dirty="0"/>
          </a:p>
          <a:p>
            <a:r>
              <a:rPr lang="en-US" dirty="0"/>
              <a:t>Why?</a:t>
            </a:r>
          </a:p>
          <a:p>
            <a:endParaRPr lang="en-US" dirty="0"/>
          </a:p>
          <a:p>
            <a:pPr marL="342900" indent="-342900">
              <a:buAutoNum type="arabicParenR"/>
            </a:pPr>
            <a:r>
              <a:rPr lang="en-US" dirty="0"/>
              <a:t>Logarithm is monotonic – does not change extrema</a:t>
            </a:r>
          </a:p>
          <a:p>
            <a:pPr marL="342900" indent="-342900">
              <a:buAutoNum type="arabicParenR"/>
            </a:pPr>
            <a:r>
              <a:rPr lang="en-US" dirty="0"/>
              <a:t>Logarithm transforms products into summations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48F7A43-3CC7-A946-A3D4-32A8F635A2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596" y="2234540"/>
            <a:ext cx="6399362" cy="138342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1456BE65-7051-4B46-9BEF-A7E7266E2AEE}"/>
                  </a:ext>
                </a:extLst>
              </p14:cNvPr>
              <p14:cNvContentPartPr/>
              <p14:nvPr/>
            </p14:nvContentPartPr>
            <p14:xfrm>
              <a:off x="2637881" y="2033632"/>
              <a:ext cx="360" cy="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1456BE65-7051-4B46-9BEF-A7E7266E2AE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628881" y="2024632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673080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51DA58A-3A74-C343-863A-109B95AAE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Word2Vec. How to train?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DBB5A9D-D742-7749-8E39-D3F112636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Confidential – © 2021, The </a:t>
            </a:r>
            <a:r>
              <a:rPr lang="en-US" dirty="0" err="1"/>
              <a:t>RepTrak</a:t>
            </a:r>
            <a:r>
              <a:rPr lang="en-US" dirty="0"/>
              <a:t> Company. All rights reserved.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FA798B-D751-BE43-B186-259FEA78CFFB}"/>
              </a:ext>
            </a:extLst>
          </p:cNvPr>
          <p:cNvSpPr txBox="1"/>
          <p:nvPr/>
        </p:nvSpPr>
        <p:spPr>
          <a:xfrm>
            <a:off x="865596" y="1919819"/>
            <a:ext cx="9831538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Word2Vec tries to adjust parameters in such a way that it </a:t>
            </a:r>
            <a:r>
              <a:rPr lang="en-US" dirty="0">
                <a:solidFill>
                  <a:schemeClr val="bg1"/>
                </a:solidFill>
              </a:rPr>
              <a:t>maximizes</a:t>
            </a:r>
            <a:r>
              <a:rPr lang="en-US" dirty="0"/>
              <a:t> the Likelihood: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In order to do it we can try to </a:t>
            </a:r>
            <a:r>
              <a:rPr lang="en-US" dirty="0">
                <a:solidFill>
                  <a:schemeClr val="bg1"/>
                </a:solidFill>
              </a:rPr>
              <a:t>minimize</a:t>
            </a:r>
            <a:r>
              <a:rPr lang="en-US" dirty="0"/>
              <a:t> the negative log-likelihood: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48F7A43-3CC7-A946-A3D4-32A8F635A2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596" y="2234540"/>
            <a:ext cx="6399362" cy="13834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2D75190-D911-894B-93A9-7B0CA01C3F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596" y="4371498"/>
            <a:ext cx="8425306" cy="1588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6679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51DA58A-3A74-C343-863A-109B95AAE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Word2Vec. How to train?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DBB5A9D-D742-7749-8E39-D3F112636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Confidential – © 2021, The </a:t>
            </a:r>
            <a:r>
              <a:rPr lang="en-US" dirty="0" err="1"/>
              <a:t>RepTrak</a:t>
            </a:r>
            <a:r>
              <a:rPr lang="en-US" dirty="0"/>
              <a:t> Company. All rights reserved.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FA798B-D751-BE43-B186-259FEA78CFFB}"/>
              </a:ext>
            </a:extLst>
          </p:cNvPr>
          <p:cNvSpPr txBox="1"/>
          <p:nvPr/>
        </p:nvSpPr>
        <p:spPr>
          <a:xfrm>
            <a:off x="865596" y="1919819"/>
            <a:ext cx="9831538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Word2Vec tries to adjust parameters in such a way that it </a:t>
            </a:r>
            <a:r>
              <a:rPr lang="en-US" dirty="0">
                <a:solidFill>
                  <a:schemeClr val="bg1"/>
                </a:solidFill>
              </a:rPr>
              <a:t>maximizes</a:t>
            </a:r>
            <a:r>
              <a:rPr lang="en-US" dirty="0"/>
              <a:t> the Likelihood: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In order to do it we can try to </a:t>
            </a:r>
            <a:r>
              <a:rPr lang="en-US" dirty="0">
                <a:solidFill>
                  <a:schemeClr val="bg1"/>
                </a:solidFill>
              </a:rPr>
              <a:t>minimize</a:t>
            </a:r>
            <a:r>
              <a:rPr lang="en-US" dirty="0"/>
              <a:t> the negative log-likelihood: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48F7A43-3CC7-A946-A3D4-32A8F635A2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596" y="2234540"/>
            <a:ext cx="6399362" cy="13834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2D75190-D911-894B-93A9-7B0CA01C3F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596" y="4371498"/>
            <a:ext cx="8425306" cy="1588103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80034E3-41D3-9446-9473-4137ADFD4D19}"/>
              </a:ext>
            </a:extLst>
          </p:cNvPr>
          <p:cNvCxnSpPr/>
          <p:nvPr/>
        </p:nvCxnSpPr>
        <p:spPr>
          <a:xfrm flipH="1">
            <a:off x="8963130" y="4089679"/>
            <a:ext cx="743578" cy="7536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6147E2E-A109-9547-8760-49E8CF48B65D}"/>
              </a:ext>
            </a:extLst>
          </p:cNvPr>
          <p:cNvSpPr txBox="1"/>
          <p:nvPr/>
        </p:nvSpPr>
        <p:spPr>
          <a:xfrm>
            <a:off x="8822453" y="3579438"/>
            <a:ext cx="3215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How can we compute this</a:t>
            </a:r>
          </a:p>
        </p:txBody>
      </p:sp>
    </p:spTree>
    <p:extLst>
      <p:ext uri="{BB962C8B-B14F-4D97-AF65-F5344CB8AC3E}">
        <p14:creationId xmlns:p14="http://schemas.microsoft.com/office/powerpoint/2010/main" val="344565454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51DA58A-3A74-C343-863A-109B95AAE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Word2Vec. Computation of probabilities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DBB5A9D-D742-7749-8E39-D3F112636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Confidential – © 2021, The </a:t>
            </a:r>
            <a:r>
              <a:rPr lang="en-US" dirty="0" err="1"/>
              <a:t>RepTrak</a:t>
            </a:r>
            <a:r>
              <a:rPr lang="en-US" dirty="0"/>
              <a:t> Company. All rights reserved.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FA798B-D751-BE43-B186-259FEA78CFFB}"/>
              </a:ext>
            </a:extLst>
          </p:cNvPr>
          <p:cNvSpPr txBox="1"/>
          <p:nvPr/>
        </p:nvSpPr>
        <p:spPr>
          <a:xfrm>
            <a:off x="865596" y="1919819"/>
            <a:ext cx="460895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 each word, we will set two vectors: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Vector of “central” word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Vector of “context” word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1B6F3C-1867-9D4C-A47C-A557824F4F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1753" y="1919819"/>
            <a:ext cx="5412351" cy="4129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57706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51DA58A-3A74-C343-863A-109B95AAE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Word2Vec. Computation of probabilities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DBB5A9D-D742-7749-8E39-D3F112636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Confidential – © 2021, The </a:t>
            </a:r>
            <a:r>
              <a:rPr lang="en-US" dirty="0" err="1"/>
              <a:t>RepTrak</a:t>
            </a:r>
            <a:r>
              <a:rPr lang="en-US" dirty="0"/>
              <a:t> Company. All rights reserved.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FA798B-D751-BE43-B186-259FEA78CFFB}"/>
              </a:ext>
            </a:extLst>
          </p:cNvPr>
          <p:cNvSpPr txBox="1"/>
          <p:nvPr/>
        </p:nvSpPr>
        <p:spPr>
          <a:xfrm>
            <a:off x="865596" y="1919819"/>
            <a:ext cx="46506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 central word </a:t>
            </a:r>
            <a:r>
              <a:rPr lang="en-US" dirty="0">
                <a:solidFill>
                  <a:schemeClr val="bg1"/>
                </a:solidFill>
              </a:rPr>
              <a:t>c</a:t>
            </a:r>
            <a:r>
              <a:rPr lang="en-US" dirty="0"/>
              <a:t> and context word o: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4FEFB3-8A59-3C4B-B761-316510D07E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596" y="2377079"/>
            <a:ext cx="4097914" cy="1600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2737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51DA58A-3A74-C343-863A-109B95AAE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we even care about representation?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023617EC-2D82-D349-B607-0E3D5405B5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606801" y="5615013"/>
            <a:ext cx="1908768" cy="519424"/>
          </a:xfrm>
          <a:prstGeom prst="roundRect">
            <a:avLst/>
          </a:prstGeom>
          <a:ln>
            <a:solidFill>
              <a:schemeClr val="bg2">
                <a:lumMod val="75000"/>
              </a:schemeClr>
            </a:solidFill>
          </a:ln>
        </p:spPr>
        <p:txBody>
          <a:bodyPr>
            <a:noAutofit/>
          </a:bodyPr>
          <a:lstStyle/>
          <a:p>
            <a:r>
              <a:rPr lang="en-US" sz="1600" dirty="0">
                <a:solidFill>
                  <a:srgbClr val="000000"/>
                </a:solidFill>
                <a:latin typeface="+mn-lt"/>
              </a:rPr>
              <a:t>I train a model.</a:t>
            </a:r>
            <a:endParaRPr lang="en-DK" sz="160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DBB5A9D-D742-7749-8E39-D3F112636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Confidential – © 2021, The </a:t>
            </a:r>
            <a:r>
              <a:rPr lang="en-US" dirty="0" err="1"/>
              <a:t>RepTrak</a:t>
            </a:r>
            <a:r>
              <a:rPr lang="en-US" dirty="0"/>
              <a:t> Company. All rights reserved.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E968AE6-2D7E-7A49-81AE-947AB8D5951A}"/>
              </a:ext>
            </a:extLst>
          </p:cNvPr>
          <p:cNvCxnSpPr>
            <a:cxnSpLocks/>
          </p:cNvCxnSpPr>
          <p:nvPr/>
        </p:nvCxnSpPr>
        <p:spPr>
          <a:xfrm>
            <a:off x="5894740" y="1555625"/>
            <a:ext cx="0" cy="4718175"/>
          </a:xfrm>
          <a:prstGeom prst="line">
            <a:avLst/>
          </a:prstGeom>
          <a:ln>
            <a:solidFill>
              <a:srgbClr val="04D47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525C5E3D-EEA4-AA47-9FC0-BF665014B3E4}"/>
              </a:ext>
            </a:extLst>
          </p:cNvPr>
          <p:cNvSpPr txBox="1">
            <a:spLocks/>
          </p:cNvSpPr>
          <p:nvPr/>
        </p:nvSpPr>
        <p:spPr>
          <a:xfrm>
            <a:off x="6273911" y="4739112"/>
            <a:ext cx="2558589" cy="4468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ts val="228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233363" indent="0" algn="l" defTabSz="914400" rtl="0" eaLnBrk="1" latinLnBrk="0" hangingPunct="1">
              <a:lnSpc>
                <a:spcPts val="228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4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492125" indent="0" algn="l" defTabSz="914400" rtl="0" eaLnBrk="1" latinLnBrk="0" hangingPunct="1">
              <a:lnSpc>
                <a:spcPts val="228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4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714375" indent="0" algn="l" defTabSz="914400" rtl="0" eaLnBrk="1" latinLnBrk="0" hangingPunct="1">
              <a:lnSpc>
                <a:spcPts val="228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4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985838" indent="0" algn="l" defTabSz="914400" rtl="0" eaLnBrk="1" latinLnBrk="0" hangingPunct="1">
              <a:lnSpc>
                <a:spcPts val="228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4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>
                <a:solidFill>
                  <a:schemeClr val="accent3">
                    <a:lumMod val="50000"/>
                  </a:schemeClr>
                </a:solidFill>
              </a:rPr>
              <a:t>Sequence of tokens</a:t>
            </a:r>
          </a:p>
        </p:txBody>
      </p:sp>
      <p:sp>
        <p:nvSpPr>
          <p:cNvPr id="7" name="Content Placeholder 12">
            <a:extLst>
              <a:ext uri="{FF2B5EF4-FFF2-40B4-BE49-F238E27FC236}">
                <a16:creationId xmlns:a16="http://schemas.microsoft.com/office/drawing/2014/main" id="{3192B113-329D-8047-B1BF-B92570F5CFA0}"/>
              </a:ext>
            </a:extLst>
          </p:cNvPr>
          <p:cNvSpPr txBox="1">
            <a:spLocks/>
          </p:cNvSpPr>
          <p:nvPr/>
        </p:nvSpPr>
        <p:spPr>
          <a:xfrm>
            <a:off x="3556841" y="4702828"/>
            <a:ext cx="2008687" cy="519424"/>
          </a:xfrm>
          <a:prstGeom prst="roundRect">
            <a:avLst/>
          </a:prstGeom>
          <a:ln>
            <a:solidFill>
              <a:schemeClr val="bg2">
                <a:lumMod val="7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ts val="228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233363" indent="0" algn="l" defTabSz="914400" rtl="0" eaLnBrk="1" latinLnBrk="0" hangingPunct="1">
              <a:lnSpc>
                <a:spcPts val="228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4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492125" indent="0" algn="l" defTabSz="914400" rtl="0" eaLnBrk="1" latinLnBrk="0" hangingPunct="1">
              <a:lnSpc>
                <a:spcPts val="228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4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714375" indent="0" algn="l" defTabSz="914400" rtl="0" eaLnBrk="1" latinLnBrk="0" hangingPunct="1">
              <a:lnSpc>
                <a:spcPts val="228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4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985838" indent="0" algn="l" defTabSz="914400" rtl="0" eaLnBrk="1" latinLnBrk="0" hangingPunct="1">
              <a:lnSpc>
                <a:spcPts val="228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4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rgbClr val="000000"/>
                </a:solidFill>
                <a:highlight>
                  <a:srgbClr val="C0C0C0"/>
                </a:highlight>
                <a:latin typeface="+mn-lt"/>
              </a:rPr>
              <a:t>I</a:t>
            </a:r>
            <a:r>
              <a:rPr lang="en-US" sz="1600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1600" dirty="0">
                <a:solidFill>
                  <a:srgbClr val="000000"/>
                </a:solidFill>
                <a:highlight>
                  <a:srgbClr val="C0C0C0"/>
                </a:highlight>
                <a:latin typeface="+mn-lt"/>
              </a:rPr>
              <a:t>train</a:t>
            </a:r>
            <a:r>
              <a:rPr lang="en-US" sz="1600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1600" dirty="0">
                <a:solidFill>
                  <a:srgbClr val="000000"/>
                </a:solidFill>
                <a:highlight>
                  <a:srgbClr val="C0C0C0"/>
                </a:highlight>
                <a:latin typeface="+mn-lt"/>
              </a:rPr>
              <a:t>a</a:t>
            </a:r>
            <a:r>
              <a:rPr lang="en-US" sz="1600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1600" dirty="0">
                <a:solidFill>
                  <a:srgbClr val="000000"/>
                </a:solidFill>
                <a:highlight>
                  <a:srgbClr val="C0C0C0"/>
                </a:highlight>
                <a:latin typeface="+mn-lt"/>
              </a:rPr>
              <a:t>model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+mn-lt"/>
              </a:rPr>
              <a:t>  </a:t>
            </a:r>
            <a:r>
              <a:rPr lang="en-US" sz="1600" dirty="0">
                <a:solidFill>
                  <a:srgbClr val="000000"/>
                </a:solidFill>
                <a:highlight>
                  <a:srgbClr val="C0C0C0"/>
                </a:highlight>
                <a:latin typeface="+mn-lt"/>
              </a:rPr>
              <a:t>.</a:t>
            </a:r>
            <a:endParaRPr lang="en-DK" sz="160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1DDA3D61-F41B-2547-B9B6-9D6FEF6354B4}"/>
              </a:ext>
            </a:extLst>
          </p:cNvPr>
          <p:cNvSpPr txBox="1">
            <a:spLocks/>
          </p:cNvSpPr>
          <p:nvPr/>
        </p:nvSpPr>
        <p:spPr>
          <a:xfrm>
            <a:off x="6297261" y="5615013"/>
            <a:ext cx="2243837" cy="4468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ts val="228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233363" indent="0" algn="l" defTabSz="914400" rtl="0" eaLnBrk="1" latinLnBrk="0" hangingPunct="1">
              <a:lnSpc>
                <a:spcPts val="228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4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492125" indent="0" algn="l" defTabSz="914400" rtl="0" eaLnBrk="1" latinLnBrk="0" hangingPunct="1">
              <a:lnSpc>
                <a:spcPts val="228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4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714375" indent="0" algn="l" defTabSz="914400" rtl="0" eaLnBrk="1" latinLnBrk="0" hangingPunct="1">
              <a:lnSpc>
                <a:spcPts val="228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4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985838" indent="0" algn="l" defTabSz="914400" rtl="0" eaLnBrk="1" latinLnBrk="0" hangingPunct="1">
              <a:lnSpc>
                <a:spcPts val="228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4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>
                <a:solidFill>
                  <a:schemeClr val="accent3">
                    <a:lumMod val="50000"/>
                  </a:schemeClr>
                </a:solidFill>
              </a:rPr>
              <a:t>Text (the input)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571A672C-DEF2-954D-8B97-09DA298B5DCE}"/>
              </a:ext>
            </a:extLst>
          </p:cNvPr>
          <p:cNvCxnSpPr>
            <a:stCxn id="13" idx="0"/>
            <a:endCxn id="7" idx="2"/>
          </p:cNvCxnSpPr>
          <p:nvPr/>
        </p:nvCxnSpPr>
        <p:spPr>
          <a:xfrm flipV="1">
            <a:off x="4561185" y="5222252"/>
            <a:ext cx="0" cy="3927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571903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51DA58A-3A74-C343-863A-109B95AAE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Word2Vec. Computation of probabilities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DBB5A9D-D742-7749-8E39-D3F112636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Confidential – © 2021, The </a:t>
            </a:r>
            <a:r>
              <a:rPr lang="en-US" dirty="0" err="1"/>
              <a:t>RepTrak</a:t>
            </a:r>
            <a:r>
              <a:rPr lang="en-US" dirty="0"/>
              <a:t> Company. All rights reserved.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FA798B-D751-BE43-B186-259FEA78CFFB}"/>
              </a:ext>
            </a:extLst>
          </p:cNvPr>
          <p:cNvSpPr txBox="1"/>
          <p:nvPr/>
        </p:nvSpPr>
        <p:spPr>
          <a:xfrm>
            <a:off x="865596" y="1919819"/>
            <a:ext cx="46506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 central word </a:t>
            </a:r>
            <a:r>
              <a:rPr lang="en-US" dirty="0">
                <a:solidFill>
                  <a:schemeClr val="bg1"/>
                </a:solidFill>
              </a:rPr>
              <a:t>c</a:t>
            </a:r>
            <a:r>
              <a:rPr lang="en-US" dirty="0"/>
              <a:t> and context word o: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4FEFB3-8A59-3C4B-B761-316510D07E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596" y="2377079"/>
            <a:ext cx="4097914" cy="1600473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4476645-324A-5C41-B43F-5B4B0B954EED}"/>
              </a:ext>
            </a:extLst>
          </p:cNvPr>
          <p:cNvCxnSpPr/>
          <p:nvPr/>
        </p:nvCxnSpPr>
        <p:spPr>
          <a:xfrm flipH="1">
            <a:off x="4290646" y="2622620"/>
            <a:ext cx="874207" cy="2914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FFA2ECD-2685-9F4D-8650-95115ED82E48}"/>
              </a:ext>
            </a:extLst>
          </p:cNvPr>
          <p:cNvSpPr txBox="1"/>
          <p:nvPr/>
        </p:nvSpPr>
        <p:spPr>
          <a:xfrm>
            <a:off x="5245239" y="2315184"/>
            <a:ext cx="6442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Dot product. Vectors more similar -&gt; larger probability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46A4489-A2E2-8744-87AB-70F0F25C365F}"/>
              </a:ext>
            </a:extLst>
          </p:cNvPr>
          <p:cNvCxnSpPr>
            <a:cxnSpLocks/>
          </p:cNvCxnSpPr>
          <p:nvPr/>
        </p:nvCxnSpPr>
        <p:spPr>
          <a:xfrm flipH="1" flipV="1">
            <a:off x="4612193" y="3526972"/>
            <a:ext cx="904035" cy="2411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6AAD2D9A-1D66-3248-A5A3-6FDC4E1EACEB}"/>
              </a:ext>
            </a:extLst>
          </p:cNvPr>
          <p:cNvSpPr txBox="1"/>
          <p:nvPr/>
        </p:nvSpPr>
        <p:spPr>
          <a:xfrm>
            <a:off x="5606980" y="3567165"/>
            <a:ext cx="5671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Normalize over entire corpus to get probabilities</a:t>
            </a:r>
          </a:p>
        </p:txBody>
      </p:sp>
    </p:spTree>
    <p:extLst>
      <p:ext uri="{BB962C8B-B14F-4D97-AF65-F5344CB8AC3E}">
        <p14:creationId xmlns:p14="http://schemas.microsoft.com/office/powerpoint/2010/main" val="173504189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51DA58A-3A74-C343-863A-109B95AAE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Word2Vec. Computation of probabilities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DBB5A9D-D742-7749-8E39-D3F112636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Confidential – © 2021, The </a:t>
            </a:r>
            <a:r>
              <a:rPr lang="en-US" dirty="0" err="1"/>
              <a:t>RepTrak</a:t>
            </a:r>
            <a:r>
              <a:rPr lang="en-US" dirty="0"/>
              <a:t> Company. All rights reserved.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FA798B-D751-BE43-B186-259FEA78CFFB}"/>
              </a:ext>
            </a:extLst>
          </p:cNvPr>
          <p:cNvSpPr txBox="1"/>
          <p:nvPr/>
        </p:nvSpPr>
        <p:spPr>
          <a:xfrm>
            <a:off x="865596" y="1919819"/>
            <a:ext cx="46506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 central word </a:t>
            </a:r>
            <a:r>
              <a:rPr lang="en-US" dirty="0">
                <a:solidFill>
                  <a:schemeClr val="bg1"/>
                </a:solidFill>
              </a:rPr>
              <a:t>c</a:t>
            </a:r>
            <a:r>
              <a:rPr lang="en-US" dirty="0"/>
              <a:t> and context word o: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4FEFB3-8A59-3C4B-B761-316510D07E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596" y="2377079"/>
            <a:ext cx="4097914" cy="1600473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4476645-324A-5C41-B43F-5B4B0B954EED}"/>
              </a:ext>
            </a:extLst>
          </p:cNvPr>
          <p:cNvCxnSpPr/>
          <p:nvPr/>
        </p:nvCxnSpPr>
        <p:spPr>
          <a:xfrm flipH="1">
            <a:off x="4290646" y="2622620"/>
            <a:ext cx="874207" cy="2914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FFA2ECD-2685-9F4D-8650-95115ED82E48}"/>
              </a:ext>
            </a:extLst>
          </p:cNvPr>
          <p:cNvSpPr txBox="1"/>
          <p:nvPr/>
        </p:nvSpPr>
        <p:spPr>
          <a:xfrm>
            <a:off x="5245239" y="2315184"/>
            <a:ext cx="6442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Dot product. Vectors more similar -&gt; larger probability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46A4489-A2E2-8744-87AB-70F0F25C365F}"/>
              </a:ext>
            </a:extLst>
          </p:cNvPr>
          <p:cNvCxnSpPr>
            <a:cxnSpLocks/>
          </p:cNvCxnSpPr>
          <p:nvPr/>
        </p:nvCxnSpPr>
        <p:spPr>
          <a:xfrm flipH="1" flipV="1">
            <a:off x="4612193" y="3526972"/>
            <a:ext cx="904035" cy="2411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6AAD2D9A-1D66-3248-A5A3-6FDC4E1EACEB}"/>
              </a:ext>
            </a:extLst>
          </p:cNvPr>
          <p:cNvSpPr txBox="1"/>
          <p:nvPr/>
        </p:nvSpPr>
        <p:spPr>
          <a:xfrm>
            <a:off x="5606980" y="3567165"/>
            <a:ext cx="5671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Normalize over entire corpus to get probabilities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B97682-FAC3-5743-AE55-5C84190684BF}"/>
              </a:ext>
            </a:extLst>
          </p:cNvPr>
          <p:cNvSpPr txBox="1"/>
          <p:nvPr/>
        </p:nvSpPr>
        <p:spPr>
          <a:xfrm>
            <a:off x="1125415" y="5014127"/>
            <a:ext cx="26527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adjust vectors to increase probabilities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CD31A94-DCB4-0E44-AE66-93CB3590A3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1757" y="4242126"/>
            <a:ext cx="3356997" cy="2269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11482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51DA58A-3A74-C343-863A-109B95AAE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Word2Vec. Computation of probabilities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DBB5A9D-D742-7749-8E39-D3F112636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Confidential – © 2021, The </a:t>
            </a:r>
            <a:r>
              <a:rPr lang="en-US" dirty="0" err="1"/>
              <a:t>RepTrak</a:t>
            </a:r>
            <a:r>
              <a:rPr lang="en-US" dirty="0"/>
              <a:t> Company. All rights reserved.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FA798B-D751-BE43-B186-259FEA78CFFB}"/>
              </a:ext>
            </a:extLst>
          </p:cNvPr>
          <p:cNvSpPr txBox="1"/>
          <p:nvPr/>
        </p:nvSpPr>
        <p:spPr>
          <a:xfrm>
            <a:off x="865596" y="1919819"/>
            <a:ext cx="46506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 central word </a:t>
            </a:r>
            <a:r>
              <a:rPr lang="en-US" dirty="0">
                <a:solidFill>
                  <a:schemeClr val="bg1"/>
                </a:solidFill>
              </a:rPr>
              <a:t>c</a:t>
            </a:r>
            <a:r>
              <a:rPr lang="en-US" dirty="0"/>
              <a:t> and context word o: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4FEFB3-8A59-3C4B-B761-316510D07E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596" y="2377079"/>
            <a:ext cx="4097914" cy="1600473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4476645-324A-5C41-B43F-5B4B0B954EED}"/>
              </a:ext>
            </a:extLst>
          </p:cNvPr>
          <p:cNvCxnSpPr/>
          <p:nvPr/>
        </p:nvCxnSpPr>
        <p:spPr>
          <a:xfrm flipH="1">
            <a:off x="4290646" y="2622620"/>
            <a:ext cx="874207" cy="2914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FFA2ECD-2685-9F4D-8650-95115ED82E48}"/>
              </a:ext>
            </a:extLst>
          </p:cNvPr>
          <p:cNvSpPr txBox="1"/>
          <p:nvPr/>
        </p:nvSpPr>
        <p:spPr>
          <a:xfrm>
            <a:off x="5245239" y="2315184"/>
            <a:ext cx="6442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Dot product. Vectors more similar -&gt; larger probability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46A4489-A2E2-8744-87AB-70F0F25C365F}"/>
              </a:ext>
            </a:extLst>
          </p:cNvPr>
          <p:cNvCxnSpPr>
            <a:cxnSpLocks/>
          </p:cNvCxnSpPr>
          <p:nvPr/>
        </p:nvCxnSpPr>
        <p:spPr>
          <a:xfrm flipH="1" flipV="1">
            <a:off x="4612193" y="3526972"/>
            <a:ext cx="904035" cy="2411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6AAD2D9A-1D66-3248-A5A3-6FDC4E1EACEB}"/>
              </a:ext>
            </a:extLst>
          </p:cNvPr>
          <p:cNvSpPr txBox="1"/>
          <p:nvPr/>
        </p:nvSpPr>
        <p:spPr>
          <a:xfrm>
            <a:off x="5606980" y="3567165"/>
            <a:ext cx="5671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Normalize over entire corpus to get probabilities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B97682-FAC3-5743-AE55-5C84190684BF}"/>
              </a:ext>
            </a:extLst>
          </p:cNvPr>
          <p:cNvSpPr txBox="1"/>
          <p:nvPr/>
        </p:nvSpPr>
        <p:spPr>
          <a:xfrm>
            <a:off x="1125415" y="5014127"/>
            <a:ext cx="26527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adjust vectors to increase probabilities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601CE2-3311-C34E-BE2F-B3C976EFFF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932" y="4308848"/>
            <a:ext cx="3841890" cy="2219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76978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51DA58A-3A74-C343-863A-109B95AAE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Word2Vec. Computation of probabilities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DBB5A9D-D742-7749-8E39-D3F112636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Confidential – © 2021, The </a:t>
            </a:r>
            <a:r>
              <a:rPr lang="en-US" dirty="0" err="1"/>
              <a:t>RepTrak</a:t>
            </a:r>
            <a:r>
              <a:rPr lang="en-US" dirty="0"/>
              <a:t> Company. All rights reserved.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FA798B-D751-BE43-B186-259FEA78CFFB}"/>
              </a:ext>
            </a:extLst>
          </p:cNvPr>
          <p:cNvSpPr txBox="1"/>
          <p:nvPr/>
        </p:nvSpPr>
        <p:spPr>
          <a:xfrm>
            <a:off x="865596" y="1919819"/>
            <a:ext cx="46506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 central word </a:t>
            </a:r>
            <a:r>
              <a:rPr lang="en-US" dirty="0">
                <a:solidFill>
                  <a:schemeClr val="bg1"/>
                </a:solidFill>
              </a:rPr>
              <a:t>c</a:t>
            </a:r>
            <a:r>
              <a:rPr lang="en-US" dirty="0"/>
              <a:t> and context word o: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4FEFB3-8A59-3C4B-B761-316510D07E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596" y="2377079"/>
            <a:ext cx="4097914" cy="1600473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4476645-324A-5C41-B43F-5B4B0B954EED}"/>
              </a:ext>
            </a:extLst>
          </p:cNvPr>
          <p:cNvCxnSpPr/>
          <p:nvPr/>
        </p:nvCxnSpPr>
        <p:spPr>
          <a:xfrm flipH="1">
            <a:off x="4290646" y="2622620"/>
            <a:ext cx="874207" cy="2914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FFA2ECD-2685-9F4D-8650-95115ED82E48}"/>
              </a:ext>
            </a:extLst>
          </p:cNvPr>
          <p:cNvSpPr txBox="1"/>
          <p:nvPr/>
        </p:nvSpPr>
        <p:spPr>
          <a:xfrm>
            <a:off x="5245239" y="2315184"/>
            <a:ext cx="6442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Dot product. Vectors more similar -&gt; larger probability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46A4489-A2E2-8744-87AB-70F0F25C365F}"/>
              </a:ext>
            </a:extLst>
          </p:cNvPr>
          <p:cNvCxnSpPr>
            <a:cxnSpLocks/>
          </p:cNvCxnSpPr>
          <p:nvPr/>
        </p:nvCxnSpPr>
        <p:spPr>
          <a:xfrm flipH="1" flipV="1">
            <a:off x="4612193" y="3526972"/>
            <a:ext cx="904035" cy="2411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6AAD2D9A-1D66-3248-A5A3-6FDC4E1EACEB}"/>
              </a:ext>
            </a:extLst>
          </p:cNvPr>
          <p:cNvSpPr txBox="1"/>
          <p:nvPr/>
        </p:nvSpPr>
        <p:spPr>
          <a:xfrm>
            <a:off x="5606980" y="3567165"/>
            <a:ext cx="5671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Normalize over entire corpus to get probabilities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B97682-FAC3-5743-AE55-5C84190684BF}"/>
              </a:ext>
            </a:extLst>
          </p:cNvPr>
          <p:cNvSpPr txBox="1"/>
          <p:nvPr/>
        </p:nvSpPr>
        <p:spPr>
          <a:xfrm>
            <a:off x="1125415" y="5014127"/>
            <a:ext cx="26527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adjust vectors to increase probabilities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DCCCAC0-86B8-6C43-A093-CE0ED21C1D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7749" y="4317341"/>
            <a:ext cx="5100972" cy="2235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1781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51DA58A-3A74-C343-863A-109B95AAE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Word2Vec. One training step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DBB5A9D-D742-7749-8E39-D3F112636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Confidential – © 2021, The </a:t>
            </a:r>
            <a:r>
              <a:rPr lang="en-US" dirty="0" err="1"/>
              <a:t>RepTrak</a:t>
            </a:r>
            <a:r>
              <a:rPr lang="en-US" dirty="0"/>
              <a:t> Company. All rights reserved.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CCC4F5-7DE3-F640-880A-D4CD04ED89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800" y="1736349"/>
            <a:ext cx="7792734" cy="156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78544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51DA58A-3A74-C343-863A-109B95AAE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Word2Vec. One training step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DBB5A9D-D742-7749-8E39-D3F112636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Confidential – © 2021, The </a:t>
            </a:r>
            <a:r>
              <a:rPr lang="en-US" dirty="0" err="1"/>
              <a:t>RepTrak</a:t>
            </a:r>
            <a:r>
              <a:rPr lang="en-US" dirty="0"/>
              <a:t> Company. All rights reserved.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C25F9C7-6539-1444-92C0-5D2352E3B2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1314" y="1640709"/>
            <a:ext cx="9219600" cy="4911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00543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51DA58A-3A74-C343-863A-109B95AAE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Word2Vec. One training step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DBB5A9D-D742-7749-8E39-D3F112636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Confidential – © 2021, The </a:t>
            </a:r>
            <a:r>
              <a:rPr lang="en-US" dirty="0" err="1"/>
              <a:t>RepTrak</a:t>
            </a:r>
            <a:r>
              <a:rPr lang="en-US" dirty="0"/>
              <a:t> Company. All rights reserved.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C25F9C7-6539-1444-92C0-5D2352E3B2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1314" y="1640709"/>
            <a:ext cx="9219600" cy="491188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43F9A58-FD36-6945-884A-D94ECA29BD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4882" y="3910997"/>
            <a:ext cx="5729518" cy="990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38520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51DA58A-3A74-C343-863A-109B95AAE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Word2Vec. One training step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DBB5A9D-D742-7749-8E39-D3F112636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Confidential – © 2021, The </a:t>
            </a:r>
            <a:r>
              <a:rPr lang="en-US" dirty="0" err="1"/>
              <a:t>RepTrak</a:t>
            </a:r>
            <a:r>
              <a:rPr lang="en-US" dirty="0"/>
              <a:t> Company. All rights reserved.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1F6470-7C35-F44D-BF22-50602CB3D4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800" y="1772698"/>
            <a:ext cx="9468897" cy="477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53541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51DA58A-3A74-C343-863A-109B95AAE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Word2Vec. One training step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DBB5A9D-D742-7749-8E39-D3F112636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Confidential – © 2021, The </a:t>
            </a:r>
            <a:r>
              <a:rPr lang="en-US" dirty="0" err="1"/>
              <a:t>RepTrak</a:t>
            </a:r>
            <a:r>
              <a:rPr lang="en-US" dirty="0"/>
              <a:t> Company. All rights reserved.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4119FB7-8262-554A-ABC2-FAFC755DC6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800" y="1662218"/>
            <a:ext cx="9490905" cy="4890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1202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51DA58A-3A74-C343-863A-109B95AAE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Word2Vec. One training step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DBB5A9D-D742-7749-8E39-D3F112636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Confidential – © 2021, The </a:t>
            </a:r>
            <a:r>
              <a:rPr lang="en-US" dirty="0" err="1"/>
              <a:t>RepTrak</a:t>
            </a:r>
            <a:r>
              <a:rPr lang="en-US" dirty="0"/>
              <a:t> Company. All rights reserved.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1E56E1-9864-3F46-9930-4A50CA6D62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799" y="1698171"/>
            <a:ext cx="9950407" cy="4854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3693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51DA58A-3A74-C343-863A-109B95AAE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we even care about representation?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023617EC-2D82-D349-B607-0E3D5405B5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606801" y="5615013"/>
            <a:ext cx="1908768" cy="519424"/>
          </a:xfrm>
          <a:prstGeom prst="roundRect">
            <a:avLst/>
          </a:prstGeom>
          <a:ln>
            <a:solidFill>
              <a:schemeClr val="bg2">
                <a:lumMod val="75000"/>
              </a:schemeClr>
            </a:solidFill>
          </a:ln>
        </p:spPr>
        <p:txBody>
          <a:bodyPr>
            <a:noAutofit/>
          </a:bodyPr>
          <a:lstStyle/>
          <a:p>
            <a:r>
              <a:rPr lang="en-US" sz="1600" dirty="0">
                <a:solidFill>
                  <a:srgbClr val="000000"/>
                </a:solidFill>
                <a:latin typeface="+mn-lt"/>
              </a:rPr>
              <a:t>I train a model.</a:t>
            </a:r>
            <a:endParaRPr lang="en-DK" sz="160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DBB5A9D-D742-7749-8E39-D3F112636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Confidential – © 2021, The </a:t>
            </a:r>
            <a:r>
              <a:rPr lang="en-US" dirty="0" err="1"/>
              <a:t>RepTrak</a:t>
            </a:r>
            <a:r>
              <a:rPr lang="en-US" dirty="0"/>
              <a:t> Company. All rights reserved.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E968AE6-2D7E-7A49-81AE-947AB8D5951A}"/>
              </a:ext>
            </a:extLst>
          </p:cNvPr>
          <p:cNvCxnSpPr>
            <a:cxnSpLocks/>
          </p:cNvCxnSpPr>
          <p:nvPr/>
        </p:nvCxnSpPr>
        <p:spPr>
          <a:xfrm>
            <a:off x="5894740" y="1555625"/>
            <a:ext cx="0" cy="4718175"/>
          </a:xfrm>
          <a:prstGeom prst="line">
            <a:avLst/>
          </a:prstGeom>
          <a:ln>
            <a:solidFill>
              <a:srgbClr val="04D47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525C5E3D-EEA4-AA47-9FC0-BF665014B3E4}"/>
              </a:ext>
            </a:extLst>
          </p:cNvPr>
          <p:cNvSpPr txBox="1">
            <a:spLocks/>
          </p:cNvSpPr>
          <p:nvPr/>
        </p:nvSpPr>
        <p:spPr>
          <a:xfrm>
            <a:off x="6273911" y="4739112"/>
            <a:ext cx="2558589" cy="4468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ts val="228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233363" indent="0" algn="l" defTabSz="914400" rtl="0" eaLnBrk="1" latinLnBrk="0" hangingPunct="1">
              <a:lnSpc>
                <a:spcPts val="228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4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492125" indent="0" algn="l" defTabSz="914400" rtl="0" eaLnBrk="1" latinLnBrk="0" hangingPunct="1">
              <a:lnSpc>
                <a:spcPts val="228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4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714375" indent="0" algn="l" defTabSz="914400" rtl="0" eaLnBrk="1" latinLnBrk="0" hangingPunct="1">
              <a:lnSpc>
                <a:spcPts val="228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4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985838" indent="0" algn="l" defTabSz="914400" rtl="0" eaLnBrk="1" latinLnBrk="0" hangingPunct="1">
              <a:lnSpc>
                <a:spcPts val="228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4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>
                <a:solidFill>
                  <a:schemeClr val="accent3">
                    <a:lumMod val="50000"/>
                  </a:schemeClr>
                </a:solidFill>
              </a:rPr>
              <a:t>Sequence of tokens</a:t>
            </a:r>
          </a:p>
        </p:txBody>
      </p:sp>
      <p:sp>
        <p:nvSpPr>
          <p:cNvPr id="7" name="Content Placeholder 12">
            <a:extLst>
              <a:ext uri="{FF2B5EF4-FFF2-40B4-BE49-F238E27FC236}">
                <a16:creationId xmlns:a16="http://schemas.microsoft.com/office/drawing/2014/main" id="{3192B113-329D-8047-B1BF-B92570F5CFA0}"/>
              </a:ext>
            </a:extLst>
          </p:cNvPr>
          <p:cNvSpPr txBox="1">
            <a:spLocks/>
          </p:cNvSpPr>
          <p:nvPr/>
        </p:nvSpPr>
        <p:spPr>
          <a:xfrm>
            <a:off x="3556841" y="4702828"/>
            <a:ext cx="2008687" cy="519424"/>
          </a:xfrm>
          <a:prstGeom prst="roundRect">
            <a:avLst/>
          </a:prstGeom>
          <a:ln>
            <a:solidFill>
              <a:schemeClr val="bg2">
                <a:lumMod val="7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ts val="228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233363" indent="0" algn="l" defTabSz="914400" rtl="0" eaLnBrk="1" latinLnBrk="0" hangingPunct="1">
              <a:lnSpc>
                <a:spcPts val="228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4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492125" indent="0" algn="l" defTabSz="914400" rtl="0" eaLnBrk="1" latinLnBrk="0" hangingPunct="1">
              <a:lnSpc>
                <a:spcPts val="228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4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714375" indent="0" algn="l" defTabSz="914400" rtl="0" eaLnBrk="1" latinLnBrk="0" hangingPunct="1">
              <a:lnSpc>
                <a:spcPts val="228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4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985838" indent="0" algn="l" defTabSz="914400" rtl="0" eaLnBrk="1" latinLnBrk="0" hangingPunct="1">
              <a:lnSpc>
                <a:spcPts val="228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4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rgbClr val="000000"/>
                </a:solidFill>
                <a:highlight>
                  <a:srgbClr val="C0C0C0"/>
                </a:highlight>
                <a:latin typeface="+mn-lt"/>
              </a:rPr>
              <a:t>I</a:t>
            </a:r>
            <a:r>
              <a:rPr lang="en-US" sz="1600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1600" dirty="0">
                <a:solidFill>
                  <a:srgbClr val="000000"/>
                </a:solidFill>
                <a:highlight>
                  <a:srgbClr val="C0C0C0"/>
                </a:highlight>
                <a:latin typeface="+mn-lt"/>
              </a:rPr>
              <a:t>train</a:t>
            </a:r>
            <a:r>
              <a:rPr lang="en-US" sz="1600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1600" dirty="0">
                <a:solidFill>
                  <a:srgbClr val="000000"/>
                </a:solidFill>
                <a:highlight>
                  <a:srgbClr val="C0C0C0"/>
                </a:highlight>
                <a:latin typeface="+mn-lt"/>
              </a:rPr>
              <a:t>a</a:t>
            </a:r>
            <a:r>
              <a:rPr lang="en-US" sz="1600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1600" dirty="0">
                <a:solidFill>
                  <a:srgbClr val="000000"/>
                </a:solidFill>
                <a:highlight>
                  <a:srgbClr val="C0C0C0"/>
                </a:highlight>
                <a:latin typeface="+mn-lt"/>
              </a:rPr>
              <a:t>model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+mn-lt"/>
              </a:rPr>
              <a:t>  </a:t>
            </a:r>
            <a:r>
              <a:rPr lang="en-US" sz="1600" dirty="0">
                <a:solidFill>
                  <a:srgbClr val="000000"/>
                </a:solidFill>
                <a:highlight>
                  <a:srgbClr val="C0C0C0"/>
                </a:highlight>
                <a:latin typeface="+mn-lt"/>
              </a:rPr>
              <a:t>.</a:t>
            </a:r>
            <a:endParaRPr lang="en-DK" sz="160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1DDA3D61-F41B-2547-B9B6-9D6FEF6354B4}"/>
              </a:ext>
            </a:extLst>
          </p:cNvPr>
          <p:cNvSpPr txBox="1">
            <a:spLocks/>
          </p:cNvSpPr>
          <p:nvPr/>
        </p:nvSpPr>
        <p:spPr>
          <a:xfrm>
            <a:off x="6297261" y="5615013"/>
            <a:ext cx="2243837" cy="4468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ts val="228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233363" indent="0" algn="l" defTabSz="914400" rtl="0" eaLnBrk="1" latinLnBrk="0" hangingPunct="1">
              <a:lnSpc>
                <a:spcPts val="228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4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492125" indent="0" algn="l" defTabSz="914400" rtl="0" eaLnBrk="1" latinLnBrk="0" hangingPunct="1">
              <a:lnSpc>
                <a:spcPts val="228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4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714375" indent="0" algn="l" defTabSz="914400" rtl="0" eaLnBrk="1" latinLnBrk="0" hangingPunct="1">
              <a:lnSpc>
                <a:spcPts val="228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4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985838" indent="0" algn="l" defTabSz="914400" rtl="0" eaLnBrk="1" latinLnBrk="0" hangingPunct="1">
              <a:lnSpc>
                <a:spcPts val="228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4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>
                <a:solidFill>
                  <a:schemeClr val="accent3">
                    <a:lumMod val="50000"/>
                  </a:schemeClr>
                </a:solidFill>
              </a:rPr>
              <a:t>Text (the input)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571A672C-DEF2-954D-8B97-09DA298B5DCE}"/>
              </a:ext>
            </a:extLst>
          </p:cNvPr>
          <p:cNvCxnSpPr>
            <a:stCxn id="13" idx="0"/>
            <a:endCxn id="7" idx="2"/>
          </p:cNvCxnSpPr>
          <p:nvPr/>
        </p:nvCxnSpPr>
        <p:spPr>
          <a:xfrm flipV="1">
            <a:off x="4561185" y="5222252"/>
            <a:ext cx="0" cy="3927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BBE6AAE-684A-E946-B030-091ED2BD5853}"/>
              </a:ext>
            </a:extLst>
          </p:cNvPr>
          <p:cNvSpPr/>
          <p:nvPr/>
        </p:nvSpPr>
        <p:spPr>
          <a:xfrm>
            <a:off x="3455525" y="3016342"/>
            <a:ext cx="131186" cy="1122903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F3916E97-CBDD-6D4D-AEDE-3037F58709FC}"/>
              </a:ext>
            </a:extLst>
          </p:cNvPr>
          <p:cNvSpPr/>
          <p:nvPr/>
        </p:nvSpPr>
        <p:spPr>
          <a:xfrm>
            <a:off x="3915923" y="3016342"/>
            <a:ext cx="131186" cy="1122903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B5E611D4-0A71-3144-9A54-8992B49C6F3A}"/>
              </a:ext>
            </a:extLst>
          </p:cNvPr>
          <p:cNvSpPr/>
          <p:nvPr/>
        </p:nvSpPr>
        <p:spPr>
          <a:xfrm>
            <a:off x="4303121" y="3016341"/>
            <a:ext cx="131186" cy="1122903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67BCA10B-A4F0-6441-9CC7-BB306C9D459C}"/>
              </a:ext>
            </a:extLst>
          </p:cNvPr>
          <p:cNvSpPr/>
          <p:nvPr/>
        </p:nvSpPr>
        <p:spPr>
          <a:xfrm>
            <a:off x="4763519" y="3016340"/>
            <a:ext cx="131186" cy="1122903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3E15E0BB-273E-D64A-BA3A-506647FAA5A5}"/>
              </a:ext>
            </a:extLst>
          </p:cNvPr>
          <p:cNvSpPr/>
          <p:nvPr/>
        </p:nvSpPr>
        <p:spPr>
          <a:xfrm>
            <a:off x="5208283" y="3016340"/>
            <a:ext cx="131186" cy="1122903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1302ECA-D2F8-E74B-8C32-FC639E478170}"/>
              </a:ext>
            </a:extLst>
          </p:cNvPr>
          <p:cNvCxnSpPr>
            <a:cxnSpLocks/>
            <a:endCxn id="6" idx="2"/>
          </p:cNvCxnSpPr>
          <p:nvPr/>
        </p:nvCxnSpPr>
        <p:spPr>
          <a:xfrm flipH="1" flipV="1">
            <a:off x="3521118" y="4139245"/>
            <a:ext cx="85684" cy="5635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A0AAC65-50A1-2848-BE43-F4C8212DABEC}"/>
              </a:ext>
            </a:extLst>
          </p:cNvPr>
          <p:cNvCxnSpPr>
            <a:cxnSpLocks/>
            <a:endCxn id="15" idx="2"/>
          </p:cNvCxnSpPr>
          <p:nvPr/>
        </p:nvCxnSpPr>
        <p:spPr>
          <a:xfrm flipV="1">
            <a:off x="3981516" y="4139245"/>
            <a:ext cx="0" cy="5635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B732DCC-9DDD-9846-8FEE-826592793340}"/>
              </a:ext>
            </a:extLst>
          </p:cNvPr>
          <p:cNvCxnSpPr>
            <a:cxnSpLocks/>
            <a:endCxn id="16" idx="2"/>
          </p:cNvCxnSpPr>
          <p:nvPr/>
        </p:nvCxnSpPr>
        <p:spPr>
          <a:xfrm flipV="1">
            <a:off x="4368714" y="4139244"/>
            <a:ext cx="0" cy="5628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323B077-5E1A-664C-A516-75F45A600EE6}"/>
              </a:ext>
            </a:extLst>
          </p:cNvPr>
          <p:cNvCxnSpPr>
            <a:cxnSpLocks/>
            <a:endCxn id="17" idx="2"/>
          </p:cNvCxnSpPr>
          <p:nvPr/>
        </p:nvCxnSpPr>
        <p:spPr>
          <a:xfrm flipH="1" flipV="1">
            <a:off x="4829112" y="4139243"/>
            <a:ext cx="11198" cy="5628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5F60125-322D-2349-97ED-A2E1D8E90D79}"/>
              </a:ext>
            </a:extLst>
          </p:cNvPr>
          <p:cNvCxnSpPr>
            <a:cxnSpLocks/>
          </p:cNvCxnSpPr>
          <p:nvPr/>
        </p:nvCxnSpPr>
        <p:spPr>
          <a:xfrm flipH="1" flipV="1">
            <a:off x="5270303" y="4122413"/>
            <a:ext cx="11198" cy="5628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8" name="Content Placeholder 5">
            <a:extLst>
              <a:ext uri="{FF2B5EF4-FFF2-40B4-BE49-F238E27FC236}">
                <a16:creationId xmlns:a16="http://schemas.microsoft.com/office/drawing/2014/main" id="{05B2EAF1-B824-6C43-A168-FA5583798564}"/>
              </a:ext>
            </a:extLst>
          </p:cNvPr>
          <p:cNvSpPr txBox="1">
            <a:spLocks/>
          </p:cNvSpPr>
          <p:nvPr/>
        </p:nvSpPr>
        <p:spPr>
          <a:xfrm>
            <a:off x="6297262" y="3385513"/>
            <a:ext cx="4243460" cy="4468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ts val="228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233363" indent="0" algn="l" defTabSz="914400" rtl="0" eaLnBrk="1" latinLnBrk="0" hangingPunct="1">
              <a:lnSpc>
                <a:spcPts val="228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4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492125" indent="0" algn="l" defTabSz="914400" rtl="0" eaLnBrk="1" latinLnBrk="0" hangingPunct="1">
              <a:lnSpc>
                <a:spcPts val="228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4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714375" indent="0" algn="l" defTabSz="914400" rtl="0" eaLnBrk="1" latinLnBrk="0" hangingPunct="1">
              <a:lnSpc>
                <a:spcPts val="228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4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985838" indent="0" algn="l" defTabSz="914400" rtl="0" eaLnBrk="1" latinLnBrk="0" hangingPunct="1">
              <a:lnSpc>
                <a:spcPts val="228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4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>
                <a:solidFill>
                  <a:schemeClr val="accent2"/>
                </a:solidFill>
              </a:rPr>
              <a:t>Word representation – vector, it becomes an input for algorithm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75F5AE47-FF2F-1042-BF1D-80C0FDE7C538}"/>
              </a:ext>
            </a:extLst>
          </p:cNvPr>
          <p:cNvSpPr/>
          <p:nvPr/>
        </p:nvSpPr>
        <p:spPr>
          <a:xfrm>
            <a:off x="3074796" y="2803490"/>
            <a:ext cx="2713055" cy="1637881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82288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51DA58A-3A74-C343-863A-109B95AAE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Word2Vec. One training step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DBB5A9D-D742-7749-8E39-D3F112636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Confidential – © 2021, The </a:t>
            </a:r>
            <a:r>
              <a:rPr lang="en-US" dirty="0" err="1"/>
              <a:t>RepTrak</a:t>
            </a:r>
            <a:r>
              <a:rPr lang="en-US" dirty="0"/>
              <a:t> Company. All rights reserved.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FE4832-E674-2F4D-9D0D-6808E18496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800" y="1627833"/>
            <a:ext cx="10429863" cy="4924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48231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51DA58A-3A74-C343-863A-109B95AAE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Word2Vec. One update intuition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DBB5A9D-D742-7749-8E39-D3F112636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Confidential – © 2021, The </a:t>
            </a:r>
            <a:r>
              <a:rPr lang="en-US" dirty="0" err="1"/>
              <a:t>RepTrak</a:t>
            </a:r>
            <a:r>
              <a:rPr lang="en-US" dirty="0"/>
              <a:t> Company. All rights reserved.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31EDF54-5C3C-644C-A091-801BFAC1BC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800" y="1654333"/>
            <a:ext cx="7454494" cy="4665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18532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51DA58A-3A74-C343-863A-109B95AAE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Word2Vec. How many parameters updated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DBB5A9D-D742-7749-8E39-D3F112636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Confidential – © 2021, The </a:t>
            </a:r>
            <a:r>
              <a:rPr lang="en-US" dirty="0" err="1"/>
              <a:t>RepTrak</a:t>
            </a:r>
            <a:r>
              <a:rPr lang="en-US" dirty="0"/>
              <a:t> Company. All rights reserved.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0550A0-38D7-D747-8301-ACFE700F88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800" y="1631385"/>
            <a:ext cx="9389164" cy="4919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1363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51DA58A-3A74-C343-863A-109B95AAE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Word2Vec. How many parameters updated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DBB5A9D-D742-7749-8E39-D3F112636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Confidential – © 2021, The </a:t>
            </a:r>
            <a:r>
              <a:rPr lang="en-US" dirty="0" err="1"/>
              <a:t>RepTrak</a:t>
            </a:r>
            <a:r>
              <a:rPr lang="en-US" dirty="0"/>
              <a:t> Company. All rights reserved.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0550A0-38D7-D747-8301-ACFE700F88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800" y="1631385"/>
            <a:ext cx="9389164" cy="491947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A0D87A6-CDCC-8044-930D-76EC1D333145}"/>
              </a:ext>
            </a:extLst>
          </p:cNvPr>
          <p:cNvSpPr txBox="1"/>
          <p:nvPr/>
        </p:nvSpPr>
        <p:spPr>
          <a:xfrm>
            <a:off x="6096000" y="3059668"/>
            <a:ext cx="2316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Can we do better?</a:t>
            </a:r>
          </a:p>
        </p:txBody>
      </p:sp>
    </p:spTree>
    <p:extLst>
      <p:ext uri="{BB962C8B-B14F-4D97-AF65-F5344CB8AC3E}">
        <p14:creationId xmlns:p14="http://schemas.microsoft.com/office/powerpoint/2010/main" val="161059066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51DA58A-3A74-C343-863A-109B95AAE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Word2Vec + Negative Sampling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DBB5A9D-D742-7749-8E39-D3F112636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Confidential – © 2021, The </a:t>
            </a:r>
            <a:r>
              <a:rPr lang="en-US" dirty="0" err="1"/>
              <a:t>RepTrak</a:t>
            </a:r>
            <a:r>
              <a:rPr lang="en-US" dirty="0"/>
              <a:t> Company. All rights reserved.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0D87A6-CDCC-8044-930D-76EC1D333145}"/>
              </a:ext>
            </a:extLst>
          </p:cNvPr>
          <p:cNvSpPr txBox="1"/>
          <p:nvPr/>
        </p:nvSpPr>
        <p:spPr>
          <a:xfrm>
            <a:off x="6096000" y="3059668"/>
            <a:ext cx="2316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Can we do better?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13E3C71-2B70-0442-B696-30ED19CFA0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800" y="1645634"/>
            <a:ext cx="8765557" cy="4906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09573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51DA58A-3A74-C343-863A-109B95AAE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Word2Vec + Negative Sampling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DBB5A9D-D742-7749-8E39-D3F112636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Confidential – © 2021, The </a:t>
            </a:r>
            <a:r>
              <a:rPr lang="en-US" dirty="0" err="1"/>
              <a:t>RepTrak</a:t>
            </a:r>
            <a:r>
              <a:rPr lang="en-US" dirty="0"/>
              <a:t> Company. All rights reserved.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0D87A6-CDCC-8044-930D-76EC1D333145}"/>
              </a:ext>
            </a:extLst>
          </p:cNvPr>
          <p:cNvSpPr txBox="1"/>
          <p:nvPr/>
        </p:nvSpPr>
        <p:spPr>
          <a:xfrm>
            <a:off x="6096000" y="3059668"/>
            <a:ext cx="2316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Can we do better?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1D68C1-2E87-824F-99AB-83884F704C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089" y="1628353"/>
            <a:ext cx="9152136" cy="4944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33095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51DA58A-3A74-C343-863A-109B95AAE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Word2Vec + Negative Sampling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DBB5A9D-D742-7749-8E39-D3F112636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Confidential – © 2021, The </a:t>
            </a:r>
            <a:r>
              <a:rPr lang="en-US" dirty="0" err="1"/>
              <a:t>RepTrak</a:t>
            </a:r>
            <a:r>
              <a:rPr lang="en-US" dirty="0"/>
              <a:t> Company. All rights reserved.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57F5091-7A33-3344-9900-2D81CC24A8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800" y="1633841"/>
            <a:ext cx="9657222" cy="4938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59696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51DA58A-3A74-C343-863A-109B95AAE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Word2Vec + Negative Sampling (Loss function)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DBB5A9D-D742-7749-8E39-D3F112636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Confidential – © 2021, The </a:t>
            </a:r>
            <a:r>
              <a:rPr lang="en-US" dirty="0" err="1"/>
              <a:t>RepTrak</a:t>
            </a:r>
            <a:r>
              <a:rPr lang="en-US" dirty="0"/>
              <a:t> Company. All rights reserved.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236232-46F8-AA4D-B7CB-6B45F2911A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800" y="1618657"/>
            <a:ext cx="10031604" cy="4933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43766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51DA58A-3A74-C343-863A-109B95AAE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Word2Vec. 2 versions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DBB5A9D-D742-7749-8E39-D3F112636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Confidential – © 2021, The </a:t>
            </a:r>
            <a:r>
              <a:rPr lang="en-US" dirty="0" err="1"/>
              <a:t>RepTrak</a:t>
            </a:r>
            <a:r>
              <a:rPr lang="en-US" dirty="0"/>
              <a:t> Company. All rights reserved.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0C8A889-C700-E244-96AA-59CEAF8A09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627834"/>
            <a:ext cx="10118868" cy="4909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42362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51DA58A-3A74-C343-863A-109B95AAE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Word2Vec. What do we get from these representations?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DBB5A9D-D742-7749-8E39-D3F112636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Confidential – © 2021, The </a:t>
            </a:r>
            <a:r>
              <a:rPr lang="en-US" dirty="0" err="1"/>
              <a:t>RepTrak</a:t>
            </a:r>
            <a:r>
              <a:rPr lang="en-US" dirty="0"/>
              <a:t> Company. All rights reserved.</a:t>
            </a:r>
          </a:p>
        </p:txBody>
      </p:sp>
      <p:pic>
        <p:nvPicPr>
          <p:cNvPr id="1026" name="Picture 2" descr="The amazing power of word vectors | the morning paper">
            <a:extLst>
              <a:ext uri="{FF2B5EF4-FFF2-40B4-BE49-F238E27FC236}">
                <a16:creationId xmlns:a16="http://schemas.microsoft.com/office/drawing/2014/main" id="{5243589C-96CE-A941-B43C-22DF89700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00" y="1858763"/>
            <a:ext cx="8433638" cy="4693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96820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51DA58A-3A74-C343-863A-109B95AAE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we even care about representation?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023617EC-2D82-D349-B607-0E3D5405B5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606801" y="5615013"/>
            <a:ext cx="1908768" cy="519424"/>
          </a:xfrm>
          <a:prstGeom prst="roundRect">
            <a:avLst/>
          </a:prstGeom>
          <a:ln>
            <a:solidFill>
              <a:schemeClr val="bg2">
                <a:lumMod val="75000"/>
              </a:schemeClr>
            </a:solidFill>
          </a:ln>
        </p:spPr>
        <p:txBody>
          <a:bodyPr>
            <a:noAutofit/>
          </a:bodyPr>
          <a:lstStyle/>
          <a:p>
            <a:r>
              <a:rPr lang="en-US" sz="1600" dirty="0">
                <a:solidFill>
                  <a:srgbClr val="000000"/>
                </a:solidFill>
                <a:latin typeface="+mn-lt"/>
              </a:rPr>
              <a:t>I train a model.</a:t>
            </a:r>
            <a:endParaRPr lang="en-DK" sz="160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DBB5A9D-D742-7749-8E39-D3F112636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Confidential – © 2021, The </a:t>
            </a:r>
            <a:r>
              <a:rPr lang="en-US" dirty="0" err="1"/>
              <a:t>RepTrak</a:t>
            </a:r>
            <a:r>
              <a:rPr lang="en-US" dirty="0"/>
              <a:t> Company. All rights reserved.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E968AE6-2D7E-7A49-81AE-947AB8D5951A}"/>
              </a:ext>
            </a:extLst>
          </p:cNvPr>
          <p:cNvCxnSpPr>
            <a:cxnSpLocks/>
          </p:cNvCxnSpPr>
          <p:nvPr/>
        </p:nvCxnSpPr>
        <p:spPr>
          <a:xfrm>
            <a:off x="5894740" y="1555625"/>
            <a:ext cx="0" cy="4718175"/>
          </a:xfrm>
          <a:prstGeom prst="line">
            <a:avLst/>
          </a:prstGeom>
          <a:ln>
            <a:solidFill>
              <a:srgbClr val="04D47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525C5E3D-EEA4-AA47-9FC0-BF665014B3E4}"/>
              </a:ext>
            </a:extLst>
          </p:cNvPr>
          <p:cNvSpPr txBox="1">
            <a:spLocks/>
          </p:cNvSpPr>
          <p:nvPr/>
        </p:nvSpPr>
        <p:spPr>
          <a:xfrm>
            <a:off x="6273911" y="4739112"/>
            <a:ext cx="2558589" cy="4468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ts val="228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233363" indent="0" algn="l" defTabSz="914400" rtl="0" eaLnBrk="1" latinLnBrk="0" hangingPunct="1">
              <a:lnSpc>
                <a:spcPts val="228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4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492125" indent="0" algn="l" defTabSz="914400" rtl="0" eaLnBrk="1" latinLnBrk="0" hangingPunct="1">
              <a:lnSpc>
                <a:spcPts val="228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4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714375" indent="0" algn="l" defTabSz="914400" rtl="0" eaLnBrk="1" latinLnBrk="0" hangingPunct="1">
              <a:lnSpc>
                <a:spcPts val="228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4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985838" indent="0" algn="l" defTabSz="914400" rtl="0" eaLnBrk="1" latinLnBrk="0" hangingPunct="1">
              <a:lnSpc>
                <a:spcPts val="228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4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>
                <a:solidFill>
                  <a:schemeClr val="accent3">
                    <a:lumMod val="50000"/>
                  </a:schemeClr>
                </a:solidFill>
              </a:rPr>
              <a:t>Sequence of tokens</a:t>
            </a:r>
          </a:p>
        </p:txBody>
      </p:sp>
      <p:sp>
        <p:nvSpPr>
          <p:cNvPr id="7" name="Content Placeholder 12">
            <a:extLst>
              <a:ext uri="{FF2B5EF4-FFF2-40B4-BE49-F238E27FC236}">
                <a16:creationId xmlns:a16="http://schemas.microsoft.com/office/drawing/2014/main" id="{3192B113-329D-8047-B1BF-B92570F5CFA0}"/>
              </a:ext>
            </a:extLst>
          </p:cNvPr>
          <p:cNvSpPr txBox="1">
            <a:spLocks/>
          </p:cNvSpPr>
          <p:nvPr/>
        </p:nvSpPr>
        <p:spPr>
          <a:xfrm>
            <a:off x="3556841" y="4702828"/>
            <a:ext cx="2008687" cy="519424"/>
          </a:xfrm>
          <a:prstGeom prst="roundRect">
            <a:avLst/>
          </a:prstGeom>
          <a:ln>
            <a:solidFill>
              <a:schemeClr val="bg2">
                <a:lumMod val="7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ts val="228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233363" indent="0" algn="l" defTabSz="914400" rtl="0" eaLnBrk="1" latinLnBrk="0" hangingPunct="1">
              <a:lnSpc>
                <a:spcPts val="228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4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492125" indent="0" algn="l" defTabSz="914400" rtl="0" eaLnBrk="1" latinLnBrk="0" hangingPunct="1">
              <a:lnSpc>
                <a:spcPts val="228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4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714375" indent="0" algn="l" defTabSz="914400" rtl="0" eaLnBrk="1" latinLnBrk="0" hangingPunct="1">
              <a:lnSpc>
                <a:spcPts val="228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4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985838" indent="0" algn="l" defTabSz="914400" rtl="0" eaLnBrk="1" latinLnBrk="0" hangingPunct="1">
              <a:lnSpc>
                <a:spcPts val="228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4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rgbClr val="000000"/>
                </a:solidFill>
                <a:highlight>
                  <a:srgbClr val="C0C0C0"/>
                </a:highlight>
                <a:latin typeface="+mn-lt"/>
              </a:rPr>
              <a:t>I</a:t>
            </a:r>
            <a:r>
              <a:rPr lang="en-US" sz="1600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1600" dirty="0">
                <a:solidFill>
                  <a:srgbClr val="000000"/>
                </a:solidFill>
                <a:highlight>
                  <a:srgbClr val="C0C0C0"/>
                </a:highlight>
                <a:latin typeface="+mn-lt"/>
              </a:rPr>
              <a:t>train</a:t>
            </a:r>
            <a:r>
              <a:rPr lang="en-US" sz="1600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1600" dirty="0">
                <a:solidFill>
                  <a:srgbClr val="000000"/>
                </a:solidFill>
                <a:highlight>
                  <a:srgbClr val="C0C0C0"/>
                </a:highlight>
                <a:latin typeface="+mn-lt"/>
              </a:rPr>
              <a:t>a</a:t>
            </a:r>
            <a:r>
              <a:rPr lang="en-US" sz="1600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1600" dirty="0">
                <a:solidFill>
                  <a:srgbClr val="000000"/>
                </a:solidFill>
                <a:highlight>
                  <a:srgbClr val="C0C0C0"/>
                </a:highlight>
                <a:latin typeface="+mn-lt"/>
              </a:rPr>
              <a:t>model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+mn-lt"/>
              </a:rPr>
              <a:t>  </a:t>
            </a:r>
            <a:r>
              <a:rPr lang="en-US" sz="1600" dirty="0">
                <a:solidFill>
                  <a:srgbClr val="000000"/>
                </a:solidFill>
                <a:highlight>
                  <a:srgbClr val="C0C0C0"/>
                </a:highlight>
                <a:latin typeface="+mn-lt"/>
              </a:rPr>
              <a:t>.</a:t>
            </a:r>
            <a:endParaRPr lang="en-DK" sz="160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1DDA3D61-F41B-2547-B9B6-9D6FEF6354B4}"/>
              </a:ext>
            </a:extLst>
          </p:cNvPr>
          <p:cNvSpPr txBox="1">
            <a:spLocks/>
          </p:cNvSpPr>
          <p:nvPr/>
        </p:nvSpPr>
        <p:spPr>
          <a:xfrm>
            <a:off x="6297261" y="5615013"/>
            <a:ext cx="2243837" cy="4468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ts val="228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233363" indent="0" algn="l" defTabSz="914400" rtl="0" eaLnBrk="1" latinLnBrk="0" hangingPunct="1">
              <a:lnSpc>
                <a:spcPts val="228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4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492125" indent="0" algn="l" defTabSz="914400" rtl="0" eaLnBrk="1" latinLnBrk="0" hangingPunct="1">
              <a:lnSpc>
                <a:spcPts val="228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4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714375" indent="0" algn="l" defTabSz="914400" rtl="0" eaLnBrk="1" latinLnBrk="0" hangingPunct="1">
              <a:lnSpc>
                <a:spcPts val="228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4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985838" indent="0" algn="l" defTabSz="914400" rtl="0" eaLnBrk="1" latinLnBrk="0" hangingPunct="1">
              <a:lnSpc>
                <a:spcPts val="228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4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>
                <a:solidFill>
                  <a:schemeClr val="accent3">
                    <a:lumMod val="50000"/>
                  </a:schemeClr>
                </a:solidFill>
              </a:rPr>
              <a:t>Text (the input)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571A672C-DEF2-954D-8B97-09DA298B5DCE}"/>
              </a:ext>
            </a:extLst>
          </p:cNvPr>
          <p:cNvCxnSpPr>
            <a:stCxn id="13" idx="0"/>
            <a:endCxn id="7" idx="2"/>
          </p:cNvCxnSpPr>
          <p:nvPr/>
        </p:nvCxnSpPr>
        <p:spPr>
          <a:xfrm flipV="1">
            <a:off x="4561185" y="5222252"/>
            <a:ext cx="0" cy="3927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BBE6AAE-684A-E946-B030-091ED2BD5853}"/>
              </a:ext>
            </a:extLst>
          </p:cNvPr>
          <p:cNvSpPr/>
          <p:nvPr/>
        </p:nvSpPr>
        <p:spPr>
          <a:xfrm>
            <a:off x="3455525" y="3016342"/>
            <a:ext cx="131186" cy="1122903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F3916E97-CBDD-6D4D-AEDE-3037F58709FC}"/>
              </a:ext>
            </a:extLst>
          </p:cNvPr>
          <p:cNvSpPr/>
          <p:nvPr/>
        </p:nvSpPr>
        <p:spPr>
          <a:xfrm>
            <a:off x="3915923" y="3016342"/>
            <a:ext cx="131186" cy="1122903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B5E611D4-0A71-3144-9A54-8992B49C6F3A}"/>
              </a:ext>
            </a:extLst>
          </p:cNvPr>
          <p:cNvSpPr/>
          <p:nvPr/>
        </p:nvSpPr>
        <p:spPr>
          <a:xfrm>
            <a:off x="4303121" y="3016341"/>
            <a:ext cx="131186" cy="1122903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67BCA10B-A4F0-6441-9CC7-BB306C9D459C}"/>
              </a:ext>
            </a:extLst>
          </p:cNvPr>
          <p:cNvSpPr/>
          <p:nvPr/>
        </p:nvSpPr>
        <p:spPr>
          <a:xfrm>
            <a:off x="4763519" y="3016340"/>
            <a:ext cx="131186" cy="1122903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3E15E0BB-273E-D64A-BA3A-506647FAA5A5}"/>
              </a:ext>
            </a:extLst>
          </p:cNvPr>
          <p:cNvSpPr/>
          <p:nvPr/>
        </p:nvSpPr>
        <p:spPr>
          <a:xfrm>
            <a:off x="5208283" y="3016340"/>
            <a:ext cx="131186" cy="1122903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1302ECA-D2F8-E74B-8C32-FC639E478170}"/>
              </a:ext>
            </a:extLst>
          </p:cNvPr>
          <p:cNvCxnSpPr>
            <a:cxnSpLocks/>
            <a:endCxn id="6" idx="2"/>
          </p:cNvCxnSpPr>
          <p:nvPr/>
        </p:nvCxnSpPr>
        <p:spPr>
          <a:xfrm flipH="1" flipV="1">
            <a:off x="3521118" y="4139245"/>
            <a:ext cx="85684" cy="5635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A0AAC65-50A1-2848-BE43-F4C8212DABEC}"/>
              </a:ext>
            </a:extLst>
          </p:cNvPr>
          <p:cNvCxnSpPr>
            <a:cxnSpLocks/>
            <a:endCxn id="15" idx="2"/>
          </p:cNvCxnSpPr>
          <p:nvPr/>
        </p:nvCxnSpPr>
        <p:spPr>
          <a:xfrm flipV="1">
            <a:off x="3981516" y="4139245"/>
            <a:ext cx="0" cy="5635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B732DCC-9DDD-9846-8FEE-826592793340}"/>
              </a:ext>
            </a:extLst>
          </p:cNvPr>
          <p:cNvCxnSpPr>
            <a:cxnSpLocks/>
            <a:endCxn id="16" idx="2"/>
          </p:cNvCxnSpPr>
          <p:nvPr/>
        </p:nvCxnSpPr>
        <p:spPr>
          <a:xfrm flipV="1">
            <a:off x="4368714" y="4139244"/>
            <a:ext cx="0" cy="5628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323B077-5E1A-664C-A516-75F45A600EE6}"/>
              </a:ext>
            </a:extLst>
          </p:cNvPr>
          <p:cNvCxnSpPr>
            <a:cxnSpLocks/>
            <a:endCxn id="17" idx="2"/>
          </p:cNvCxnSpPr>
          <p:nvPr/>
        </p:nvCxnSpPr>
        <p:spPr>
          <a:xfrm flipH="1" flipV="1">
            <a:off x="4829112" y="4139243"/>
            <a:ext cx="11198" cy="5628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5F60125-322D-2349-97ED-A2E1D8E90D79}"/>
              </a:ext>
            </a:extLst>
          </p:cNvPr>
          <p:cNvCxnSpPr>
            <a:cxnSpLocks/>
          </p:cNvCxnSpPr>
          <p:nvPr/>
        </p:nvCxnSpPr>
        <p:spPr>
          <a:xfrm flipH="1" flipV="1">
            <a:off x="5270303" y="4122413"/>
            <a:ext cx="11198" cy="5628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0393F3B5-4B12-0140-B8E6-93A9AB0AD5A4}"/>
              </a:ext>
            </a:extLst>
          </p:cNvPr>
          <p:cNvSpPr/>
          <p:nvPr/>
        </p:nvSpPr>
        <p:spPr>
          <a:xfrm>
            <a:off x="3295862" y="1555625"/>
            <a:ext cx="2351308" cy="845931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Your </a:t>
            </a:r>
            <a:r>
              <a:rPr lang="en-US" sz="1600" dirty="0" err="1"/>
              <a:t>favourite</a:t>
            </a:r>
            <a:r>
              <a:rPr lang="en-US" sz="1600" dirty="0"/>
              <a:t> ML model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8E243AF-F3ED-7A42-AC38-7E6B5D841BB2}"/>
              </a:ext>
            </a:extLst>
          </p:cNvPr>
          <p:cNvCxnSpPr>
            <a:cxnSpLocks/>
          </p:cNvCxnSpPr>
          <p:nvPr/>
        </p:nvCxnSpPr>
        <p:spPr>
          <a:xfrm flipV="1">
            <a:off x="4423614" y="2401556"/>
            <a:ext cx="0" cy="4019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75F5AE47-FF2F-1042-BF1D-80C0FDE7C538}"/>
              </a:ext>
            </a:extLst>
          </p:cNvPr>
          <p:cNvSpPr/>
          <p:nvPr/>
        </p:nvSpPr>
        <p:spPr>
          <a:xfrm>
            <a:off x="3074796" y="2803490"/>
            <a:ext cx="2713055" cy="1637881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Content Placeholder 5">
            <a:extLst>
              <a:ext uri="{FF2B5EF4-FFF2-40B4-BE49-F238E27FC236}">
                <a16:creationId xmlns:a16="http://schemas.microsoft.com/office/drawing/2014/main" id="{147F2478-F34D-B642-A918-31B6EBCB941D}"/>
              </a:ext>
            </a:extLst>
          </p:cNvPr>
          <p:cNvSpPr txBox="1">
            <a:spLocks/>
          </p:cNvSpPr>
          <p:nvPr/>
        </p:nvSpPr>
        <p:spPr>
          <a:xfrm>
            <a:off x="6334625" y="1755162"/>
            <a:ext cx="3100776" cy="4468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ts val="228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233363" indent="0" algn="l" defTabSz="914400" rtl="0" eaLnBrk="1" latinLnBrk="0" hangingPunct="1">
              <a:lnSpc>
                <a:spcPts val="228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4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492125" indent="0" algn="l" defTabSz="914400" rtl="0" eaLnBrk="1" latinLnBrk="0" hangingPunct="1">
              <a:lnSpc>
                <a:spcPts val="228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4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714375" indent="0" algn="l" defTabSz="914400" rtl="0" eaLnBrk="1" latinLnBrk="0" hangingPunct="1">
              <a:lnSpc>
                <a:spcPts val="228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4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985838" indent="0" algn="l" defTabSz="914400" rtl="0" eaLnBrk="1" latinLnBrk="0" hangingPunct="1">
              <a:lnSpc>
                <a:spcPts val="228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4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>
                <a:solidFill>
                  <a:schemeClr val="accent3">
                    <a:lumMod val="50000"/>
                  </a:schemeClr>
                </a:solidFill>
              </a:rPr>
              <a:t>Any algorithm for a task</a:t>
            </a:r>
          </a:p>
        </p:txBody>
      </p:sp>
      <p:sp>
        <p:nvSpPr>
          <p:cNvPr id="34" name="Content Placeholder 5">
            <a:extLst>
              <a:ext uri="{FF2B5EF4-FFF2-40B4-BE49-F238E27FC236}">
                <a16:creationId xmlns:a16="http://schemas.microsoft.com/office/drawing/2014/main" id="{502457E9-C5BD-B14A-A11B-3EF98154C2AF}"/>
              </a:ext>
            </a:extLst>
          </p:cNvPr>
          <p:cNvSpPr txBox="1">
            <a:spLocks/>
          </p:cNvSpPr>
          <p:nvPr/>
        </p:nvSpPr>
        <p:spPr>
          <a:xfrm>
            <a:off x="6297262" y="3385513"/>
            <a:ext cx="4243460" cy="4468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ts val="228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233363" indent="0" algn="l" defTabSz="914400" rtl="0" eaLnBrk="1" latinLnBrk="0" hangingPunct="1">
              <a:lnSpc>
                <a:spcPts val="228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4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492125" indent="0" algn="l" defTabSz="914400" rtl="0" eaLnBrk="1" latinLnBrk="0" hangingPunct="1">
              <a:lnSpc>
                <a:spcPts val="228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4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714375" indent="0" algn="l" defTabSz="914400" rtl="0" eaLnBrk="1" latinLnBrk="0" hangingPunct="1">
              <a:lnSpc>
                <a:spcPts val="228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4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985838" indent="0" algn="l" defTabSz="914400" rtl="0" eaLnBrk="1" latinLnBrk="0" hangingPunct="1">
              <a:lnSpc>
                <a:spcPts val="228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4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>
                <a:solidFill>
                  <a:schemeClr val="accent2"/>
                </a:solidFill>
              </a:rPr>
              <a:t>Word representation – vector, it becomes an input for algorithm</a:t>
            </a:r>
          </a:p>
        </p:txBody>
      </p:sp>
    </p:spTree>
    <p:extLst>
      <p:ext uri="{BB962C8B-B14F-4D97-AF65-F5344CB8AC3E}">
        <p14:creationId xmlns:p14="http://schemas.microsoft.com/office/powerpoint/2010/main" val="367168564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51DA58A-3A74-C343-863A-109B95AAE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GloVE</a:t>
            </a:r>
            <a:r>
              <a:rPr lang="en-US" dirty="0"/>
              <a:t>. Global vectors for Word Representations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DBB5A9D-D742-7749-8E39-D3F112636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Confidential – © 2021, The </a:t>
            </a:r>
            <a:r>
              <a:rPr lang="en-US" dirty="0" err="1"/>
              <a:t>RepTrak</a:t>
            </a:r>
            <a:r>
              <a:rPr lang="en-US" dirty="0"/>
              <a:t> Company. All rights reserved.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BB4AAF-E839-1D4A-8281-81DC0F5484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800" y="1687352"/>
            <a:ext cx="9820589" cy="4865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26913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51DA58A-3A74-C343-863A-109B95AAE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Word2Vec. Naïve Implementation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DBB5A9D-D742-7749-8E39-D3F112636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Confidential – © 2021, The </a:t>
            </a:r>
            <a:r>
              <a:rPr lang="en-US" dirty="0" err="1"/>
              <a:t>RepTrak</a:t>
            </a:r>
            <a:r>
              <a:rPr lang="en-US" dirty="0"/>
              <a:t> Company. All rights reserved.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A6CA48-D924-514C-97C8-CF26E025A33E}"/>
              </a:ext>
            </a:extLst>
          </p:cNvPr>
          <p:cNvSpPr txBox="1"/>
          <p:nvPr/>
        </p:nvSpPr>
        <p:spPr>
          <a:xfrm>
            <a:off x="582803" y="1758462"/>
            <a:ext cx="1204314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Let’s implement word2vec from scratch.</a:t>
            </a:r>
          </a:p>
          <a:p>
            <a:endParaRPr lang="en-US" dirty="0"/>
          </a:p>
          <a:p>
            <a:r>
              <a:rPr lang="en-US" dirty="0">
                <a:hlinkClick r:id="rId2"/>
              </a:rPr>
              <a:t>https://colab.research.google.com/github/RepTrak/nlp-course/blob/develop/Week1/seminar_1.ipynb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homework # 1 is to implement Negative Sampling version.</a:t>
            </a:r>
          </a:p>
        </p:txBody>
      </p:sp>
    </p:spTree>
    <p:extLst>
      <p:ext uri="{BB962C8B-B14F-4D97-AF65-F5344CB8AC3E}">
        <p14:creationId xmlns:p14="http://schemas.microsoft.com/office/powerpoint/2010/main" val="198141365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51DA58A-3A74-C343-863A-109B95AAE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Credit to lecture materials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023617EC-2D82-D349-B607-0E3D5405B5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38800" y="1965290"/>
            <a:ext cx="10927820" cy="4587308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0000"/>
                </a:solidFill>
              </a:rPr>
              <a:t>Moscow Institute of Physics and Technology:</a:t>
            </a:r>
          </a:p>
          <a:p>
            <a:pPr marL="519113" lvl="1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0000"/>
                </a:solidFill>
                <a:hlinkClick r:id="rId2"/>
              </a:rPr>
              <a:t>https://github.com/mmta-team/mmta_fall_2020</a:t>
            </a:r>
            <a:endParaRPr lang="en-US" sz="1800" dirty="0">
              <a:solidFill>
                <a:srgbClr val="000000"/>
              </a:solidFill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0000"/>
                </a:solidFill>
                <a:latin typeface="+mn-lt"/>
              </a:rPr>
              <a:t>Yandex School of Data Analysis: </a:t>
            </a:r>
          </a:p>
          <a:p>
            <a:pPr marL="519113" lvl="1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0000"/>
                </a:solidFill>
                <a:latin typeface="+mn-lt"/>
                <a:hlinkClick r:id="rId3"/>
              </a:rPr>
              <a:t>https://github.com/yandexdataschool/nlp_course</a:t>
            </a:r>
            <a:endParaRPr lang="en-US" sz="1800" dirty="0">
              <a:solidFill>
                <a:srgbClr val="000000"/>
              </a:solidFill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0000"/>
                </a:solidFill>
                <a:latin typeface="+mn-lt"/>
              </a:rPr>
              <a:t>Lena </a:t>
            </a:r>
            <a:r>
              <a:rPr lang="en-US" sz="1800" dirty="0" err="1">
                <a:solidFill>
                  <a:srgbClr val="000000"/>
                </a:solidFill>
                <a:latin typeface="+mn-lt"/>
              </a:rPr>
              <a:t>Voita</a:t>
            </a:r>
            <a:r>
              <a:rPr lang="en-US" sz="1800" dirty="0">
                <a:solidFill>
                  <a:srgbClr val="000000"/>
                </a:solidFill>
                <a:latin typeface="+mn-lt"/>
              </a:rPr>
              <a:t> (my teacher from YSDA) </a:t>
            </a:r>
            <a:r>
              <a:rPr lang="en-US" sz="1800" dirty="0" err="1">
                <a:solidFill>
                  <a:srgbClr val="000000"/>
                </a:solidFill>
                <a:latin typeface="+mn-lt"/>
              </a:rPr>
              <a:t>github</a:t>
            </a:r>
            <a:r>
              <a:rPr lang="en-US" sz="1800" dirty="0">
                <a:solidFill>
                  <a:srgbClr val="000000"/>
                </a:solidFill>
                <a:latin typeface="+mn-lt"/>
              </a:rPr>
              <a:t>:</a:t>
            </a:r>
          </a:p>
          <a:p>
            <a:pPr marL="519113" lvl="1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0000"/>
                </a:solidFill>
                <a:latin typeface="+mn-lt"/>
                <a:hlinkClick r:id="rId4"/>
              </a:rPr>
              <a:t>https://lena-voita.github.io/nlp_course.html#preview_word_emb</a:t>
            </a:r>
            <a:endParaRPr lang="en-US" sz="1800" dirty="0">
              <a:solidFill>
                <a:srgbClr val="000000"/>
              </a:solidFill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0000"/>
                </a:solidFill>
                <a:latin typeface="+mn-lt"/>
              </a:rPr>
              <a:t>Stanford CS224n lecture notes:</a:t>
            </a:r>
          </a:p>
          <a:p>
            <a:pPr marL="519113" lvl="1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0000"/>
                </a:solidFill>
                <a:latin typeface="+mn-lt"/>
                <a:hlinkClick r:id="rId5"/>
              </a:rPr>
              <a:t>http://web.stanford.edu/class/cs224n/index.html#schedule</a:t>
            </a:r>
            <a:endParaRPr lang="en-US" sz="180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DBB5A9D-D742-7749-8E39-D3F112636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– © 2020, The RepTrak Company.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8245093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51DA58A-3A74-C343-863A-109B95AAE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it works?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DBB5A9D-D742-7749-8E39-D3F112636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Confidential – © 2021, The </a:t>
            </a:r>
            <a:r>
              <a:rPr lang="en-US" dirty="0" err="1"/>
              <a:t>RepTrak</a:t>
            </a:r>
            <a:r>
              <a:rPr lang="en-US" dirty="0"/>
              <a:t> Company. All rights reserved.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ED45978-B885-5244-8890-5F6C073945C1}"/>
              </a:ext>
            </a:extLst>
          </p:cNvPr>
          <p:cNvSpPr txBox="1"/>
          <p:nvPr/>
        </p:nvSpPr>
        <p:spPr>
          <a:xfrm>
            <a:off x="838800" y="1916905"/>
            <a:ext cx="24320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Just a look up table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F6CC938-D9D2-4F48-AEE1-D986EF23BC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7862" y="2447010"/>
            <a:ext cx="7856276" cy="3402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522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51DA58A-3A74-C343-863A-109B95AAE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what we shall do?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023617EC-2D82-D349-B607-0E3D5405B5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606801" y="5615013"/>
            <a:ext cx="1908768" cy="519424"/>
          </a:xfrm>
          <a:prstGeom prst="roundRect">
            <a:avLst/>
          </a:prstGeom>
          <a:ln>
            <a:solidFill>
              <a:schemeClr val="bg2">
                <a:lumMod val="75000"/>
              </a:schemeClr>
            </a:solidFill>
          </a:ln>
        </p:spPr>
        <p:txBody>
          <a:bodyPr>
            <a:noAutofit/>
          </a:bodyPr>
          <a:lstStyle/>
          <a:p>
            <a:r>
              <a:rPr lang="en-US" sz="1600" dirty="0">
                <a:solidFill>
                  <a:srgbClr val="000000"/>
                </a:solidFill>
                <a:latin typeface="+mn-lt"/>
              </a:rPr>
              <a:t>I train a model.</a:t>
            </a:r>
            <a:endParaRPr lang="en-DK" sz="160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DBB5A9D-D742-7749-8E39-D3F112636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Confidential – © 2021, The </a:t>
            </a:r>
            <a:r>
              <a:rPr lang="en-US" dirty="0" err="1"/>
              <a:t>RepTrak</a:t>
            </a:r>
            <a:r>
              <a:rPr lang="en-US" dirty="0"/>
              <a:t> Company. All rights reserved.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E968AE6-2D7E-7A49-81AE-947AB8D5951A}"/>
              </a:ext>
            </a:extLst>
          </p:cNvPr>
          <p:cNvCxnSpPr>
            <a:cxnSpLocks/>
          </p:cNvCxnSpPr>
          <p:nvPr/>
        </p:nvCxnSpPr>
        <p:spPr>
          <a:xfrm>
            <a:off x="5894740" y="1555625"/>
            <a:ext cx="0" cy="4718175"/>
          </a:xfrm>
          <a:prstGeom prst="line">
            <a:avLst/>
          </a:prstGeom>
          <a:ln>
            <a:solidFill>
              <a:srgbClr val="04D47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12">
            <a:extLst>
              <a:ext uri="{FF2B5EF4-FFF2-40B4-BE49-F238E27FC236}">
                <a16:creationId xmlns:a16="http://schemas.microsoft.com/office/drawing/2014/main" id="{3192B113-329D-8047-B1BF-B92570F5CFA0}"/>
              </a:ext>
            </a:extLst>
          </p:cNvPr>
          <p:cNvSpPr txBox="1">
            <a:spLocks/>
          </p:cNvSpPr>
          <p:nvPr/>
        </p:nvSpPr>
        <p:spPr>
          <a:xfrm>
            <a:off x="3556841" y="4702828"/>
            <a:ext cx="2008687" cy="519424"/>
          </a:xfrm>
          <a:prstGeom prst="roundRect">
            <a:avLst/>
          </a:prstGeom>
          <a:ln>
            <a:solidFill>
              <a:schemeClr val="bg2">
                <a:lumMod val="7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ts val="228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233363" indent="0" algn="l" defTabSz="914400" rtl="0" eaLnBrk="1" latinLnBrk="0" hangingPunct="1">
              <a:lnSpc>
                <a:spcPts val="228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4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492125" indent="0" algn="l" defTabSz="914400" rtl="0" eaLnBrk="1" latinLnBrk="0" hangingPunct="1">
              <a:lnSpc>
                <a:spcPts val="228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4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714375" indent="0" algn="l" defTabSz="914400" rtl="0" eaLnBrk="1" latinLnBrk="0" hangingPunct="1">
              <a:lnSpc>
                <a:spcPts val="228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4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985838" indent="0" algn="l" defTabSz="914400" rtl="0" eaLnBrk="1" latinLnBrk="0" hangingPunct="1">
              <a:lnSpc>
                <a:spcPts val="228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4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rgbClr val="000000"/>
                </a:solidFill>
                <a:highlight>
                  <a:srgbClr val="C0C0C0"/>
                </a:highlight>
                <a:latin typeface="+mn-lt"/>
              </a:rPr>
              <a:t>I</a:t>
            </a:r>
            <a:r>
              <a:rPr lang="en-US" sz="1600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1600" dirty="0">
                <a:solidFill>
                  <a:srgbClr val="000000"/>
                </a:solidFill>
                <a:highlight>
                  <a:srgbClr val="C0C0C0"/>
                </a:highlight>
                <a:latin typeface="+mn-lt"/>
              </a:rPr>
              <a:t>train</a:t>
            </a:r>
            <a:r>
              <a:rPr lang="en-US" sz="1600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1600" dirty="0">
                <a:solidFill>
                  <a:srgbClr val="000000"/>
                </a:solidFill>
                <a:highlight>
                  <a:srgbClr val="C0C0C0"/>
                </a:highlight>
                <a:latin typeface="+mn-lt"/>
              </a:rPr>
              <a:t>a</a:t>
            </a:r>
            <a:r>
              <a:rPr lang="en-US" sz="1600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1600" dirty="0">
                <a:solidFill>
                  <a:srgbClr val="000000"/>
                </a:solidFill>
                <a:highlight>
                  <a:srgbClr val="C0C0C0"/>
                </a:highlight>
                <a:latin typeface="+mn-lt"/>
              </a:rPr>
              <a:t>model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+mn-lt"/>
              </a:rPr>
              <a:t>  </a:t>
            </a:r>
            <a:r>
              <a:rPr lang="en-US" sz="1600" dirty="0">
                <a:solidFill>
                  <a:srgbClr val="000000"/>
                </a:solidFill>
                <a:highlight>
                  <a:srgbClr val="C0C0C0"/>
                </a:highlight>
                <a:latin typeface="+mn-lt"/>
              </a:rPr>
              <a:t>.</a:t>
            </a:r>
            <a:endParaRPr lang="en-DK" sz="1600" dirty="0">
              <a:solidFill>
                <a:srgbClr val="000000"/>
              </a:solidFill>
              <a:latin typeface="+mn-lt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571A672C-DEF2-954D-8B97-09DA298B5DCE}"/>
              </a:ext>
            </a:extLst>
          </p:cNvPr>
          <p:cNvCxnSpPr>
            <a:stCxn id="13" idx="0"/>
            <a:endCxn id="7" idx="2"/>
          </p:cNvCxnSpPr>
          <p:nvPr/>
        </p:nvCxnSpPr>
        <p:spPr>
          <a:xfrm flipV="1">
            <a:off x="4561185" y="5222252"/>
            <a:ext cx="0" cy="3927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BBE6AAE-684A-E946-B030-091ED2BD5853}"/>
              </a:ext>
            </a:extLst>
          </p:cNvPr>
          <p:cNvSpPr/>
          <p:nvPr/>
        </p:nvSpPr>
        <p:spPr>
          <a:xfrm>
            <a:off x="3455525" y="3016342"/>
            <a:ext cx="131186" cy="1122903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F3916E97-CBDD-6D4D-AEDE-3037F58709FC}"/>
              </a:ext>
            </a:extLst>
          </p:cNvPr>
          <p:cNvSpPr/>
          <p:nvPr/>
        </p:nvSpPr>
        <p:spPr>
          <a:xfrm>
            <a:off x="3915923" y="3016342"/>
            <a:ext cx="131186" cy="1122903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B5E611D4-0A71-3144-9A54-8992B49C6F3A}"/>
              </a:ext>
            </a:extLst>
          </p:cNvPr>
          <p:cNvSpPr/>
          <p:nvPr/>
        </p:nvSpPr>
        <p:spPr>
          <a:xfrm>
            <a:off x="4303121" y="3016341"/>
            <a:ext cx="131186" cy="1122903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67BCA10B-A4F0-6441-9CC7-BB306C9D459C}"/>
              </a:ext>
            </a:extLst>
          </p:cNvPr>
          <p:cNvSpPr/>
          <p:nvPr/>
        </p:nvSpPr>
        <p:spPr>
          <a:xfrm>
            <a:off x="4763519" y="3016340"/>
            <a:ext cx="131186" cy="1122903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3E15E0BB-273E-D64A-BA3A-506647FAA5A5}"/>
              </a:ext>
            </a:extLst>
          </p:cNvPr>
          <p:cNvSpPr/>
          <p:nvPr/>
        </p:nvSpPr>
        <p:spPr>
          <a:xfrm>
            <a:off x="5208283" y="3016340"/>
            <a:ext cx="131186" cy="1122903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1302ECA-D2F8-E74B-8C32-FC639E478170}"/>
              </a:ext>
            </a:extLst>
          </p:cNvPr>
          <p:cNvCxnSpPr>
            <a:cxnSpLocks/>
            <a:endCxn id="6" idx="2"/>
          </p:cNvCxnSpPr>
          <p:nvPr/>
        </p:nvCxnSpPr>
        <p:spPr>
          <a:xfrm flipH="1" flipV="1">
            <a:off x="3521118" y="4139245"/>
            <a:ext cx="85684" cy="5635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A0AAC65-50A1-2848-BE43-F4C8212DABEC}"/>
              </a:ext>
            </a:extLst>
          </p:cNvPr>
          <p:cNvCxnSpPr>
            <a:cxnSpLocks/>
            <a:endCxn id="15" idx="2"/>
          </p:cNvCxnSpPr>
          <p:nvPr/>
        </p:nvCxnSpPr>
        <p:spPr>
          <a:xfrm flipV="1">
            <a:off x="3981516" y="4139245"/>
            <a:ext cx="0" cy="5635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B732DCC-9DDD-9846-8FEE-826592793340}"/>
              </a:ext>
            </a:extLst>
          </p:cNvPr>
          <p:cNvCxnSpPr>
            <a:cxnSpLocks/>
            <a:endCxn id="16" idx="2"/>
          </p:cNvCxnSpPr>
          <p:nvPr/>
        </p:nvCxnSpPr>
        <p:spPr>
          <a:xfrm flipV="1">
            <a:off x="4368714" y="4139244"/>
            <a:ext cx="0" cy="5628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323B077-5E1A-664C-A516-75F45A600EE6}"/>
              </a:ext>
            </a:extLst>
          </p:cNvPr>
          <p:cNvCxnSpPr>
            <a:cxnSpLocks/>
            <a:endCxn id="17" idx="2"/>
          </p:cNvCxnSpPr>
          <p:nvPr/>
        </p:nvCxnSpPr>
        <p:spPr>
          <a:xfrm flipH="1" flipV="1">
            <a:off x="4829112" y="4139243"/>
            <a:ext cx="11198" cy="5628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5F60125-322D-2349-97ED-A2E1D8E90D79}"/>
              </a:ext>
            </a:extLst>
          </p:cNvPr>
          <p:cNvCxnSpPr>
            <a:cxnSpLocks/>
          </p:cNvCxnSpPr>
          <p:nvPr/>
        </p:nvCxnSpPr>
        <p:spPr>
          <a:xfrm flipH="1" flipV="1">
            <a:off x="5270303" y="4122413"/>
            <a:ext cx="11198" cy="5628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0393F3B5-4B12-0140-B8E6-93A9AB0AD5A4}"/>
              </a:ext>
            </a:extLst>
          </p:cNvPr>
          <p:cNvSpPr/>
          <p:nvPr/>
        </p:nvSpPr>
        <p:spPr>
          <a:xfrm>
            <a:off x="3295862" y="1555625"/>
            <a:ext cx="2351308" cy="845931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Your </a:t>
            </a:r>
            <a:r>
              <a:rPr lang="en-US" sz="1600" dirty="0" err="1"/>
              <a:t>favourite</a:t>
            </a:r>
            <a:r>
              <a:rPr lang="en-US" sz="1600" dirty="0"/>
              <a:t> ML model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8E243AF-F3ED-7A42-AC38-7E6B5D841BB2}"/>
              </a:ext>
            </a:extLst>
          </p:cNvPr>
          <p:cNvCxnSpPr>
            <a:cxnSpLocks/>
          </p:cNvCxnSpPr>
          <p:nvPr/>
        </p:nvCxnSpPr>
        <p:spPr>
          <a:xfrm flipV="1">
            <a:off x="4423614" y="2401556"/>
            <a:ext cx="0" cy="4019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75F5AE47-FF2F-1042-BF1D-80C0FDE7C538}"/>
              </a:ext>
            </a:extLst>
          </p:cNvPr>
          <p:cNvSpPr/>
          <p:nvPr/>
        </p:nvSpPr>
        <p:spPr>
          <a:xfrm>
            <a:off x="3074796" y="2803490"/>
            <a:ext cx="2713055" cy="1637881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Content Placeholder 5">
            <a:extLst>
              <a:ext uri="{FF2B5EF4-FFF2-40B4-BE49-F238E27FC236}">
                <a16:creationId xmlns:a16="http://schemas.microsoft.com/office/drawing/2014/main" id="{502457E9-C5BD-B14A-A11B-3EF98154C2AF}"/>
              </a:ext>
            </a:extLst>
          </p:cNvPr>
          <p:cNvSpPr txBox="1">
            <a:spLocks/>
          </p:cNvSpPr>
          <p:nvPr/>
        </p:nvSpPr>
        <p:spPr>
          <a:xfrm>
            <a:off x="6297261" y="3385513"/>
            <a:ext cx="4685571" cy="4468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ts val="228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233363" indent="0" algn="l" defTabSz="914400" rtl="0" eaLnBrk="1" latinLnBrk="0" hangingPunct="1">
              <a:lnSpc>
                <a:spcPts val="228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4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492125" indent="0" algn="l" defTabSz="914400" rtl="0" eaLnBrk="1" latinLnBrk="0" hangingPunct="1">
              <a:lnSpc>
                <a:spcPts val="228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4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714375" indent="0" algn="l" defTabSz="914400" rtl="0" eaLnBrk="1" latinLnBrk="0" hangingPunct="1">
              <a:lnSpc>
                <a:spcPts val="228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4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985838" indent="0" algn="l" defTabSz="914400" rtl="0" eaLnBrk="1" latinLnBrk="0" hangingPunct="1">
              <a:lnSpc>
                <a:spcPts val="228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4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>
                <a:solidFill>
                  <a:schemeClr val="accent2"/>
                </a:solidFill>
              </a:rPr>
              <a:t>We shall understand how to get these vectors</a:t>
            </a:r>
          </a:p>
        </p:txBody>
      </p:sp>
    </p:spTree>
    <p:extLst>
      <p:ext uri="{BB962C8B-B14F-4D97-AF65-F5344CB8AC3E}">
        <p14:creationId xmlns:p14="http://schemas.microsoft.com/office/powerpoint/2010/main" val="25554606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51DA58A-3A74-C343-863A-109B95AAE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approach. One-hot Vectors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DBB5A9D-D742-7749-8E39-D3F112636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Confidential – © 2021, The </a:t>
            </a:r>
            <a:r>
              <a:rPr lang="en-US" dirty="0" err="1"/>
              <a:t>RepTrak</a:t>
            </a:r>
            <a:r>
              <a:rPr lang="en-US" dirty="0"/>
              <a:t> Company. All rights reserved.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CD4ABC-A32C-9141-83E8-241D62D81F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800" y="1901114"/>
            <a:ext cx="3724296" cy="3520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953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rgbClr val="09151E"/>
      </a:dk1>
      <a:lt1>
        <a:srgbClr val="05D377"/>
      </a:lt1>
      <a:dk2>
        <a:srgbClr val="0A161E"/>
      </a:dk2>
      <a:lt2>
        <a:srgbClr val="F0F0F0"/>
      </a:lt2>
      <a:accent1>
        <a:srgbClr val="08141E"/>
      </a:accent1>
      <a:accent2>
        <a:srgbClr val="05D276"/>
      </a:accent2>
      <a:accent3>
        <a:srgbClr val="EFF0EF"/>
      </a:accent3>
      <a:accent4>
        <a:srgbClr val="08141E"/>
      </a:accent4>
      <a:accent5>
        <a:srgbClr val="05D276"/>
      </a:accent5>
      <a:accent6>
        <a:srgbClr val="EFF0EF"/>
      </a:accent6>
      <a:hlink>
        <a:srgbClr val="05D276"/>
      </a:hlink>
      <a:folHlink>
        <a:srgbClr val="05D276"/>
      </a:folHlink>
    </a:clrScheme>
    <a:fontScheme name="Custom 2 Monse">
      <a:majorFont>
        <a:latin typeface="Montserrat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ptrak_v3.1" id="{60A392D9-E6AA-CA43-A71B-B57595B2F9B5}" vid="{53CCB3DA-A200-E143-B408-1CDDA0DFAAE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5824</TotalTime>
  <Words>2364</Words>
  <Application>Microsoft Macintosh PowerPoint</Application>
  <PresentationFormat>Widescreen</PresentationFormat>
  <Paragraphs>430</Paragraphs>
  <Slides>62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8" baseType="lpstr">
      <vt:lpstr>Calibri</vt:lpstr>
      <vt:lpstr>Arial</vt:lpstr>
      <vt:lpstr>Menlo Regular</vt:lpstr>
      <vt:lpstr>Courier New</vt:lpstr>
      <vt:lpstr>Montserrat</vt:lpstr>
      <vt:lpstr>Office Theme</vt:lpstr>
      <vt:lpstr>NLP Course</vt:lpstr>
      <vt:lpstr>Plan for the lecture</vt:lpstr>
      <vt:lpstr>Why do we even care about representation?</vt:lpstr>
      <vt:lpstr>Why do we even care about representation?</vt:lpstr>
      <vt:lpstr>Why do we even care about representation?</vt:lpstr>
      <vt:lpstr>Why do we even care about representation?</vt:lpstr>
      <vt:lpstr>How it works?</vt:lpstr>
      <vt:lpstr>So what we shall do?</vt:lpstr>
      <vt:lpstr>First approach. One-hot Vectors</vt:lpstr>
      <vt:lpstr>First approach. One-hot Vectors</vt:lpstr>
      <vt:lpstr>First approach. One-hot Vectors</vt:lpstr>
      <vt:lpstr>What is meaning?</vt:lpstr>
      <vt:lpstr>What is meaning?</vt:lpstr>
      <vt:lpstr>What is meaning?</vt:lpstr>
      <vt:lpstr>What is meaning?</vt:lpstr>
      <vt:lpstr>What is meaning?</vt:lpstr>
      <vt:lpstr>What is meaning?</vt:lpstr>
      <vt:lpstr>What is meaning?</vt:lpstr>
      <vt:lpstr>What is meaning?</vt:lpstr>
      <vt:lpstr>What is meaning?</vt:lpstr>
      <vt:lpstr>Distributional hypothesis</vt:lpstr>
      <vt:lpstr>1 minute history of AI/NLP</vt:lpstr>
      <vt:lpstr>Classical Approach + Distributional Hypothesis = PMI</vt:lpstr>
      <vt:lpstr>Classical Approach + Distributional Hypothesis = PMI</vt:lpstr>
      <vt:lpstr>Classical Approach + Distributional Hypothesis = PMI</vt:lpstr>
      <vt:lpstr>Neural Approach + Distributional Hypothesis = Word2Vec</vt:lpstr>
      <vt:lpstr>Word2Vec</vt:lpstr>
      <vt:lpstr>Word2Vec</vt:lpstr>
      <vt:lpstr>Word2Vec</vt:lpstr>
      <vt:lpstr>Word2Vec</vt:lpstr>
      <vt:lpstr>Word2Vec</vt:lpstr>
      <vt:lpstr>Word2Vec</vt:lpstr>
      <vt:lpstr>Word2Vec. How to train?</vt:lpstr>
      <vt:lpstr>Word2Vec. How to train?</vt:lpstr>
      <vt:lpstr>Word2Vec. How to train?</vt:lpstr>
      <vt:lpstr>Word2Vec. How to train?</vt:lpstr>
      <vt:lpstr>Word2Vec. How to train?</vt:lpstr>
      <vt:lpstr>Word2Vec. Computation of probabilities</vt:lpstr>
      <vt:lpstr>Word2Vec. Computation of probabilities</vt:lpstr>
      <vt:lpstr>Word2Vec. Computation of probabilities</vt:lpstr>
      <vt:lpstr>Word2Vec. Computation of probabilities</vt:lpstr>
      <vt:lpstr>Word2Vec. Computation of probabilities</vt:lpstr>
      <vt:lpstr>Word2Vec. Computation of probabilities</vt:lpstr>
      <vt:lpstr>Word2Vec. One training step</vt:lpstr>
      <vt:lpstr>Word2Vec. One training step</vt:lpstr>
      <vt:lpstr>Word2Vec. One training step</vt:lpstr>
      <vt:lpstr>Word2Vec. One training step</vt:lpstr>
      <vt:lpstr>Word2Vec. One training step</vt:lpstr>
      <vt:lpstr>Word2Vec. One training step</vt:lpstr>
      <vt:lpstr>Word2Vec. One training step</vt:lpstr>
      <vt:lpstr>Word2Vec. One update intuition</vt:lpstr>
      <vt:lpstr>Word2Vec. How many parameters updated</vt:lpstr>
      <vt:lpstr>Word2Vec. How many parameters updated</vt:lpstr>
      <vt:lpstr>Word2Vec + Negative Sampling</vt:lpstr>
      <vt:lpstr>Word2Vec + Negative Sampling</vt:lpstr>
      <vt:lpstr>Word2Vec + Negative Sampling</vt:lpstr>
      <vt:lpstr>Word2Vec + Negative Sampling (Loss function)</vt:lpstr>
      <vt:lpstr>Word2Vec. 2 versions</vt:lpstr>
      <vt:lpstr>Word2Vec. What do we get from these representations?</vt:lpstr>
      <vt:lpstr>GloVE. Global vectors for Word Representations</vt:lpstr>
      <vt:lpstr>Word2Vec. Naïve Implementation</vt:lpstr>
      <vt:lpstr>Credit to lecture materials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Frontpage Title</dc:title>
  <dc:creator>Mads Ny Larsen</dc:creator>
  <cp:lastModifiedBy>Michael Chertushkin</cp:lastModifiedBy>
  <cp:revision>87</cp:revision>
  <dcterms:created xsi:type="dcterms:W3CDTF">2020-03-11T12:02:06Z</dcterms:created>
  <dcterms:modified xsi:type="dcterms:W3CDTF">2021-03-12T03:09:50Z</dcterms:modified>
</cp:coreProperties>
</file>